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3"/>
  </p:notesMasterIdLst>
  <p:handoutMasterIdLst>
    <p:handoutMasterId r:id="rId24"/>
  </p:handoutMasterIdLst>
  <p:sldIdLst>
    <p:sldId id="265" r:id="rId5"/>
    <p:sldId id="272" r:id="rId6"/>
    <p:sldId id="266" r:id="rId7"/>
    <p:sldId id="277" r:id="rId8"/>
    <p:sldId id="278" r:id="rId9"/>
    <p:sldId id="267" r:id="rId10"/>
    <p:sldId id="279" r:id="rId11"/>
    <p:sldId id="281" r:id="rId12"/>
    <p:sldId id="268" r:id="rId13"/>
    <p:sldId id="282" r:id="rId14"/>
    <p:sldId id="283" r:id="rId15"/>
    <p:sldId id="284" r:id="rId16"/>
    <p:sldId id="286" r:id="rId17"/>
    <p:sldId id="287" r:id="rId18"/>
    <p:sldId id="288" r:id="rId19"/>
    <p:sldId id="289" r:id="rId20"/>
    <p:sldId id="290" r:id="rId21"/>
    <p:sldId id="274"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E9ECA-3211-B513-E6BC-2D277AFD5A8C}" v="12" dt="2025-01-28T12:54:05.648"/>
    <p1510:client id="{25CC7934-9548-831B-7104-687BD4D5C834}" v="57" dt="2025-01-27T15:00:29.214"/>
    <p1510:client id="{2FAEFDC0-0020-4150-7936-BE30D44B9734}" v="22" dt="2025-01-28T12:59:03.034"/>
    <p1510:client id="{3081AD00-864A-C9AB-8136-30B166539461}" v="17" dt="2025-01-27T14:55:23.921"/>
    <p1510:client id="{532FB9EF-611E-17FF-C329-1FD0BE12FB66}" v="18" dt="2025-01-28T12:57:48.334"/>
    <p1510:client id="{6522D249-7895-6B4D-844B-394ABB47CE67}" v="22" dt="2025-01-27T14:46:36.607"/>
    <p1510:client id="{90A565A5-132F-001B-5209-7CBD58D85F7A}" v="2" dt="2025-01-28T12:58:22.164"/>
    <p1510:client id="{C60FC2FD-4547-1A9B-450F-12BBC2308823}" v="29" dt="2025-01-27T14:50:17.189"/>
    <p1510:client id="{F66046AA-517F-4133-9763-83A1A5DE8CFE}" v="155" dt="2025-01-27T15:17:27.053"/>
    <p1510:client id="{FF6A6482-50D9-7195-9AE0-9419413F6F66}" v="1" dt="2025-01-27T14:50:56.1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72020591-8B51-49B0-A31E-97BDBD4FB2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2C14F4FF-BB01-42BB-A855-C7680EDBE8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0D6FF7-4B88-4A6B-86A0-15B02D01C3E3}" type="datetimeFigureOut">
              <a:rPr lang="fr-FR" smtClean="0"/>
              <a:t>29/01/2025</a:t>
            </a:fld>
            <a:endParaRPr lang="fr-FR"/>
          </a:p>
        </p:txBody>
      </p:sp>
      <p:sp>
        <p:nvSpPr>
          <p:cNvPr id="4" name="Espace réservé du pied de page 3">
            <a:extLst>
              <a:ext uri="{FF2B5EF4-FFF2-40B4-BE49-F238E27FC236}">
                <a16:creationId xmlns:a16="http://schemas.microsoft.com/office/drawing/2014/main" id="{C300A362-F6A6-4201-8CB8-B3EA47346DF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E7D5FE0B-39EB-4D63-9399-FBECFF27807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4B21766-B8C1-4BB4-B62C-36F2618B41D0}" type="slidenum">
              <a:rPr lang="fr-FR" smtClean="0"/>
              <a:t>‹N°›</a:t>
            </a:fld>
            <a:endParaRPr lang="fr-FR"/>
          </a:p>
        </p:txBody>
      </p:sp>
    </p:spTree>
    <p:extLst>
      <p:ext uri="{BB962C8B-B14F-4D97-AF65-F5344CB8AC3E}">
        <p14:creationId xmlns:p14="http://schemas.microsoft.com/office/powerpoint/2010/main" val="3679386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16CF0E-C582-4328-A020-6934DAD3ECC9}" type="datetimeFigureOut">
              <a:rPr lang="fr-FR" smtClean="0"/>
              <a:t>29/01/2025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5D12C52-5213-4CA2-886F-58B2E89535E3}" type="slidenum">
              <a:rPr lang="fr-FR" smtClean="0"/>
              <a:t>‹N°›</a:t>
            </a:fld>
            <a:endParaRPr lang="fr-FR"/>
          </a:p>
        </p:txBody>
      </p:sp>
    </p:spTree>
    <p:extLst>
      <p:ext uri="{BB962C8B-B14F-4D97-AF65-F5344CB8AC3E}">
        <p14:creationId xmlns:p14="http://schemas.microsoft.com/office/powerpoint/2010/main" val="295290666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Le projet consiste à développer une plateforme web pour gérer des concours de dessins entre membres de clubs de dessin. Chaque concours, organisé une fois par saison, est structuré autour de compétiteurs qui soumettent leurs œuvres et d’évaluateurs qui les notent. Les utilisateurs, authentifiés, appartiennent à des clubs et disposent de rôles spécifiques (administrateur, président, évaluateur, compétiteur, ou directeur). La plateforme assure la création, le suivi et l’évaluation des concours en automatisant le passage entre les états des concours (non commencé, en cours, en attente des résultats, évalué). Elle impose des règles strictes, comme la participation minimale de 6 clubs avec des quotas de compétiteurs et d’évaluateurs. Les résultats des concours, une fois évalués, deviennent accessibles, et des statistiques détaillées sont proposées aux administrateurs et directeurs pour analyser les performances et l’activité globale.</a:t>
            </a:r>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E5D12C52-5213-4CA2-886F-58B2E89535E3}" type="slidenum">
              <a:rPr lang="fr-FR" smtClean="0"/>
              <a:t>4</a:t>
            </a:fld>
            <a:endParaRPr lang="fr-FR"/>
          </a:p>
        </p:txBody>
      </p:sp>
    </p:spTree>
    <p:extLst>
      <p:ext uri="{BB962C8B-B14F-4D97-AF65-F5344CB8AC3E}">
        <p14:creationId xmlns:p14="http://schemas.microsoft.com/office/powerpoint/2010/main" val="830368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0" indent="-342900">
              <a:tabLst>
                <a:tab pos="457200" algn="l"/>
              </a:tabLst>
            </a:pPr>
            <a:r>
              <a:rPr lang="fr-FR" sz="1400" b="1" kern="150">
                <a:effectLst/>
                <a:latin typeface="Calibri" panose="020F0502020204030204" pitchFamily="34" charset="0"/>
                <a:ea typeface="Times New Roman" panose="02020603050405020304" pitchFamily="18" charset="0"/>
                <a:cs typeface="Times New Roman" panose="02020603050405020304" pitchFamily="18" charset="0"/>
              </a:rPr>
              <a:t>Il ne peut y avoir que 4 concours par année durant les 4 saisons (1 concours par saison).</a:t>
            </a:r>
            <a:endParaRPr lang="fr-FR" sz="1200" kern="150">
              <a:effectLst/>
              <a:latin typeface="Times New Roman" panose="02020603050405020304" pitchFamily="18" charset="0"/>
              <a:ea typeface="DejaVu Sans"/>
              <a:cs typeface="Lohit Hindi"/>
            </a:endParaRPr>
          </a:p>
          <a:p>
            <a:pPr marL="742950" lvl="1" indent="-285750">
              <a:buSzPts val="1000"/>
              <a:buFont typeface="Courier New" panose="02070309020205020404" pitchFamily="49" charset="0"/>
              <a:buChar char="o"/>
              <a:tabLst>
                <a:tab pos="914400" algn="l"/>
              </a:tabLst>
            </a:pPr>
            <a:r>
              <a:rPr lang="fr-FR" sz="1200" u="sng" kern="150">
                <a:effectLst/>
                <a:latin typeface="Calibri" panose="020F0502020204030204" pitchFamily="34" charset="0"/>
                <a:ea typeface="Times New Roman" panose="02020603050405020304" pitchFamily="18" charset="0"/>
                <a:cs typeface="Times New Roman" panose="02020603050405020304" pitchFamily="18" charset="0"/>
              </a:rPr>
              <a:t>Représentation dans le schéma :</a:t>
            </a:r>
            <a:br>
              <a:rPr lang="fr-FR" sz="1200" kern="150">
                <a:effectLst/>
                <a:latin typeface="Calibri" panose="020F0502020204030204" pitchFamily="34" charset="0"/>
                <a:ea typeface="Times New Roman" panose="02020603050405020304" pitchFamily="18" charset="0"/>
                <a:cs typeface="Times New Roman" panose="02020603050405020304" pitchFamily="18" charset="0"/>
              </a:rPr>
            </a:br>
            <a:r>
              <a:rPr lang="fr-FR" sz="1200" kern="150">
                <a:effectLst/>
                <a:latin typeface="Calibri" panose="020F0502020204030204" pitchFamily="34" charset="0"/>
                <a:ea typeface="Times New Roman" panose="02020603050405020304" pitchFamily="18" charset="0"/>
                <a:cs typeface="Times New Roman" panose="02020603050405020304" pitchFamily="18" charset="0"/>
              </a:rPr>
              <a:t>Cette contrainte n'est pas explicitement représentée dans le schéma. Il n'y a aucune mention d'une limite sur le nombre de concours par année ni d'une liaison avec les saisons.</a:t>
            </a:r>
            <a:endParaRPr lang="fr-FR" sz="1200" kern="150">
              <a:effectLst/>
              <a:latin typeface="Times New Roman" panose="02020603050405020304" pitchFamily="18" charset="0"/>
              <a:ea typeface="DejaVu Sans"/>
              <a:cs typeface="Times New Roman" panose="02020603050405020304" pitchFamily="18" charset="0"/>
            </a:endParaRPr>
          </a:p>
          <a:p>
            <a:pPr marL="914400"/>
            <a:r>
              <a:rPr lang="fr-FR" sz="1400" kern="15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200" kern="150">
              <a:effectLst/>
              <a:latin typeface="Times New Roman" panose="02020603050405020304" pitchFamily="18" charset="0"/>
              <a:ea typeface="DejaVu Sans"/>
              <a:cs typeface="Lohit Hindi"/>
            </a:endParaRPr>
          </a:p>
          <a:p>
            <a:pPr marL="342900" lvl="0" indent="-342900">
              <a:tabLst>
                <a:tab pos="457200" algn="l"/>
              </a:tabLst>
            </a:pPr>
            <a:r>
              <a:rPr lang="fr-FR" sz="1400" b="1" kern="150">
                <a:effectLst/>
                <a:latin typeface="Calibri" panose="020F0502020204030204" pitchFamily="34" charset="0"/>
                <a:ea typeface="Times New Roman" panose="02020603050405020304" pitchFamily="18" charset="0"/>
                <a:cs typeface="Times New Roman" panose="02020603050405020304" pitchFamily="18" charset="0"/>
              </a:rPr>
              <a:t>Un évaluateur ne pourra pas évaluer plus de 8 dessins en tout dans un même concours.</a:t>
            </a:r>
            <a:endParaRPr lang="fr-FR" sz="1200" kern="150">
              <a:effectLst/>
              <a:latin typeface="Times New Roman" panose="02020603050405020304" pitchFamily="18" charset="0"/>
              <a:ea typeface="DejaVu Sans"/>
              <a:cs typeface="Lohit Hindi"/>
            </a:endParaRPr>
          </a:p>
          <a:p>
            <a:pPr marL="742950" lvl="1" indent="-285750">
              <a:buSzPts val="1000"/>
              <a:buFont typeface="Courier New" panose="02070309020205020404" pitchFamily="49" charset="0"/>
              <a:buChar char="o"/>
              <a:tabLst>
                <a:tab pos="914400" algn="l"/>
              </a:tabLst>
            </a:pPr>
            <a:r>
              <a:rPr lang="fr-FR" sz="1200" u="sng" kern="150">
                <a:effectLst/>
                <a:latin typeface="Calibri" panose="020F0502020204030204" pitchFamily="34" charset="0"/>
                <a:ea typeface="Times New Roman" panose="02020603050405020304" pitchFamily="18" charset="0"/>
                <a:cs typeface="Times New Roman" panose="02020603050405020304" pitchFamily="18" charset="0"/>
              </a:rPr>
              <a:t>Représentation dans le schéma :</a:t>
            </a:r>
            <a:br>
              <a:rPr lang="fr-FR" sz="1200" kern="150">
                <a:effectLst/>
                <a:latin typeface="Calibri" panose="020F0502020204030204" pitchFamily="34" charset="0"/>
                <a:ea typeface="Times New Roman" panose="02020603050405020304" pitchFamily="18" charset="0"/>
                <a:cs typeface="Times New Roman" panose="02020603050405020304" pitchFamily="18" charset="0"/>
              </a:rPr>
            </a:br>
            <a:r>
              <a:rPr lang="fr-FR" sz="1200" kern="150">
                <a:effectLst/>
                <a:latin typeface="Calibri" panose="020F0502020204030204" pitchFamily="34" charset="0"/>
                <a:ea typeface="Times New Roman" panose="02020603050405020304" pitchFamily="18" charset="0"/>
                <a:cs typeface="Times New Roman" panose="02020603050405020304" pitchFamily="18" charset="0"/>
              </a:rPr>
              <a:t>Non représentée. Le schéma ne spécifie aucune limite quant au nombre de dessins qu'un évaluateur peut évaluer.</a:t>
            </a:r>
            <a:endParaRPr lang="fr-FR" sz="1200" kern="150">
              <a:effectLst/>
              <a:latin typeface="Times New Roman" panose="02020603050405020304" pitchFamily="18" charset="0"/>
              <a:ea typeface="DejaVu Sans"/>
              <a:cs typeface="Times New Roman" panose="02020603050405020304" pitchFamily="18" charset="0"/>
            </a:endParaRPr>
          </a:p>
          <a:p>
            <a:pPr marL="914400"/>
            <a:r>
              <a:rPr lang="fr-FR" sz="1200" kern="15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200" kern="150">
              <a:effectLst/>
              <a:latin typeface="Times New Roman" panose="02020603050405020304" pitchFamily="18" charset="0"/>
              <a:ea typeface="DejaVu Sans"/>
              <a:cs typeface="Lohit Hindi"/>
            </a:endParaRPr>
          </a:p>
          <a:p>
            <a:pPr marL="342900" lvl="0" indent="-342900">
              <a:tabLst>
                <a:tab pos="457200" algn="l"/>
              </a:tabLst>
            </a:pPr>
            <a:r>
              <a:rPr lang="fr-FR" sz="1400" b="1" kern="150">
                <a:effectLst/>
                <a:latin typeface="Calibri" panose="020F0502020204030204" pitchFamily="34" charset="0"/>
                <a:ea typeface="Times New Roman" panose="02020603050405020304" pitchFamily="18" charset="0"/>
                <a:cs typeface="Times New Roman" panose="02020603050405020304" pitchFamily="18" charset="0"/>
              </a:rPr>
              <a:t>Un dessin doit être évalué par deux évaluateurs qui constituent un jury.</a:t>
            </a:r>
            <a:endParaRPr lang="fr-FR" sz="1200" kern="150">
              <a:effectLst/>
              <a:latin typeface="Times New Roman" panose="02020603050405020304" pitchFamily="18" charset="0"/>
              <a:ea typeface="DejaVu Sans"/>
              <a:cs typeface="Lohit Hindi"/>
            </a:endParaRPr>
          </a:p>
          <a:p>
            <a:pPr marL="742950" lvl="1" indent="-285750">
              <a:buSzPts val="1000"/>
              <a:buFont typeface="Courier New" panose="02070309020205020404" pitchFamily="49" charset="0"/>
              <a:buChar char="o"/>
              <a:tabLst>
                <a:tab pos="914400" algn="l"/>
              </a:tabLst>
            </a:pPr>
            <a:r>
              <a:rPr lang="fr-FR" sz="1200" u="sng" kern="150">
                <a:effectLst/>
                <a:latin typeface="Calibri" panose="020F0502020204030204" pitchFamily="34" charset="0"/>
                <a:ea typeface="Times New Roman" panose="02020603050405020304" pitchFamily="18" charset="0"/>
                <a:cs typeface="Times New Roman" panose="02020603050405020304" pitchFamily="18" charset="0"/>
              </a:rPr>
              <a:t>Représentation dans le schéma</a:t>
            </a:r>
            <a:r>
              <a:rPr lang="fr-FR" sz="1200" b="1" kern="150">
                <a:effectLst/>
                <a:latin typeface="Calibri" panose="020F0502020204030204" pitchFamily="34" charset="0"/>
                <a:ea typeface="Times New Roman" panose="02020603050405020304" pitchFamily="18" charset="0"/>
                <a:cs typeface="Times New Roman" panose="02020603050405020304" pitchFamily="18" charset="0"/>
              </a:rPr>
              <a:t> :</a:t>
            </a:r>
            <a:br>
              <a:rPr lang="fr-FR" sz="1200" kern="150">
                <a:effectLst/>
                <a:latin typeface="Calibri" panose="020F0502020204030204" pitchFamily="34" charset="0"/>
                <a:ea typeface="Times New Roman" panose="02020603050405020304" pitchFamily="18" charset="0"/>
                <a:cs typeface="Times New Roman" panose="02020603050405020304" pitchFamily="18" charset="0"/>
              </a:rPr>
            </a:br>
            <a:r>
              <a:rPr lang="fr-FR" sz="1200" kern="150">
                <a:effectLst/>
                <a:latin typeface="Calibri" panose="020F0502020204030204" pitchFamily="34" charset="0"/>
                <a:ea typeface="Times New Roman" panose="02020603050405020304" pitchFamily="18" charset="0"/>
                <a:cs typeface="Times New Roman" panose="02020603050405020304" pitchFamily="18" charset="0"/>
              </a:rPr>
              <a:t>Implicitement représentée par la relation &lt;évalue&gt; entre Evaluateur et Dessin, qui est notée comme 2 (cardinalité minimale et maximale). Cependant, cela ne garantit pas que chaque dessin soit effectivement évalué par deux évaluateurs dans un concours.</a:t>
            </a:r>
            <a:endParaRPr lang="fr-FR" sz="1200" kern="150">
              <a:effectLst/>
              <a:latin typeface="Times New Roman" panose="02020603050405020304" pitchFamily="18" charset="0"/>
              <a:ea typeface="DejaVu Sans"/>
              <a:cs typeface="Times New Roman" panose="02020603050405020304" pitchFamily="18" charset="0"/>
            </a:endParaRPr>
          </a:p>
          <a:p>
            <a:pPr marL="914400"/>
            <a:r>
              <a:rPr lang="fr-FR" sz="1200" kern="15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200" kern="150">
              <a:effectLst/>
              <a:latin typeface="Times New Roman" panose="02020603050405020304" pitchFamily="18" charset="0"/>
              <a:ea typeface="DejaVu Sans"/>
              <a:cs typeface="Lohit Hindi"/>
            </a:endParaRPr>
          </a:p>
          <a:p>
            <a:pPr marL="342900" lvl="0" indent="-342900">
              <a:tabLst>
                <a:tab pos="457200" algn="l"/>
              </a:tabLst>
            </a:pPr>
            <a:r>
              <a:rPr lang="fr-FR" sz="1400" b="1" kern="150">
                <a:effectLst/>
                <a:latin typeface="Calibri" panose="020F0502020204030204" pitchFamily="34" charset="0"/>
                <a:ea typeface="Times New Roman" panose="02020603050405020304" pitchFamily="18" charset="0"/>
                <a:cs typeface="Times New Roman" panose="02020603050405020304" pitchFamily="18" charset="0"/>
              </a:rPr>
              <a:t>Tout président d’un concours ne pourra pas être évaluateur ou compétiteur de ce même concours.</a:t>
            </a:r>
            <a:endParaRPr lang="fr-FR" sz="1200" kern="150">
              <a:effectLst/>
              <a:latin typeface="Times New Roman" panose="02020603050405020304" pitchFamily="18" charset="0"/>
              <a:ea typeface="DejaVu Sans"/>
              <a:cs typeface="Lohit Hindi"/>
            </a:endParaRPr>
          </a:p>
          <a:p>
            <a:pPr marL="742950" lvl="1" indent="-285750">
              <a:buSzPts val="1000"/>
              <a:buFont typeface="Courier New" panose="02070309020205020404" pitchFamily="49" charset="0"/>
              <a:buChar char="o"/>
              <a:tabLst>
                <a:tab pos="914400" algn="l"/>
              </a:tabLst>
            </a:pPr>
            <a:r>
              <a:rPr lang="fr-FR" sz="1200" u="sng" kern="150">
                <a:effectLst/>
                <a:latin typeface="Calibri" panose="020F0502020204030204" pitchFamily="34" charset="0"/>
                <a:ea typeface="Times New Roman" panose="02020603050405020304" pitchFamily="18" charset="0"/>
                <a:cs typeface="Times New Roman" panose="02020603050405020304" pitchFamily="18" charset="0"/>
              </a:rPr>
              <a:t>Représentation dans le schéma :</a:t>
            </a:r>
            <a:br>
              <a:rPr lang="fr-FR" sz="1200" kern="150">
                <a:effectLst/>
                <a:latin typeface="Calibri" panose="020F0502020204030204" pitchFamily="34" charset="0"/>
                <a:ea typeface="Times New Roman" panose="02020603050405020304" pitchFamily="18" charset="0"/>
                <a:cs typeface="Times New Roman" panose="02020603050405020304" pitchFamily="18" charset="0"/>
              </a:rPr>
            </a:br>
            <a:r>
              <a:rPr lang="fr-FR" sz="1200" kern="150">
                <a:effectLst/>
                <a:latin typeface="Calibri" panose="020F0502020204030204" pitchFamily="34" charset="0"/>
                <a:ea typeface="Times New Roman" panose="02020603050405020304" pitchFamily="18" charset="0"/>
                <a:cs typeface="Times New Roman" panose="02020603050405020304" pitchFamily="18" charset="0"/>
              </a:rPr>
              <a:t>Non représentée. Il n'y a pas de contrainte interdisant à un </a:t>
            </a:r>
            <a:r>
              <a:rPr lang="fr-FR" sz="1200" kern="150" err="1">
                <a:effectLst/>
                <a:latin typeface="Calibri" panose="020F0502020204030204" pitchFamily="34" charset="0"/>
                <a:ea typeface="Times New Roman" panose="02020603050405020304" pitchFamily="18" charset="0"/>
                <a:cs typeface="Times New Roman" panose="02020603050405020304" pitchFamily="18" charset="0"/>
              </a:rPr>
              <a:t>President</a:t>
            </a:r>
            <a:r>
              <a:rPr lang="fr-FR" sz="1200" kern="150">
                <a:effectLst/>
                <a:latin typeface="Calibri" panose="020F0502020204030204" pitchFamily="34" charset="0"/>
                <a:ea typeface="Times New Roman" panose="02020603050405020304" pitchFamily="18" charset="0"/>
                <a:cs typeface="Times New Roman" panose="02020603050405020304" pitchFamily="18" charset="0"/>
              </a:rPr>
              <a:t> d'être aussi un Evaluateur ou un </a:t>
            </a:r>
            <a:r>
              <a:rPr lang="fr-FR" sz="1200" kern="150" err="1">
                <a:effectLst/>
                <a:latin typeface="Calibri" panose="020F0502020204030204" pitchFamily="34" charset="0"/>
                <a:ea typeface="Times New Roman" panose="02020603050405020304" pitchFamily="18" charset="0"/>
                <a:cs typeface="Times New Roman" panose="02020603050405020304" pitchFamily="18" charset="0"/>
              </a:rPr>
              <a:t>Competiteur</a:t>
            </a:r>
            <a:r>
              <a:rPr lang="fr-FR" sz="1200" kern="150">
                <a:effectLst/>
                <a:latin typeface="Calibri" panose="020F0502020204030204" pitchFamily="34" charset="0"/>
                <a:ea typeface="Times New Roman" panose="02020603050405020304" pitchFamily="18" charset="0"/>
                <a:cs typeface="Times New Roman" panose="02020603050405020304" pitchFamily="18" charset="0"/>
              </a:rPr>
              <a:t> pour le même concours.</a:t>
            </a:r>
            <a:endParaRPr lang="fr-FR" sz="1200" kern="150">
              <a:effectLst/>
              <a:latin typeface="Times New Roman" panose="02020603050405020304" pitchFamily="18" charset="0"/>
              <a:ea typeface="DejaVu Sans"/>
              <a:cs typeface="Times New Roman" panose="02020603050405020304" pitchFamily="18" charset="0"/>
            </a:endParaRPr>
          </a:p>
          <a:p>
            <a:endParaRPr lang="fr-FR"/>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E5D12C52-5213-4CA2-886F-58B2E89535E3}" type="slidenum">
              <a:rPr lang="fr-FR" smtClean="0"/>
              <a:t>6</a:t>
            </a:fld>
            <a:endParaRPr lang="fr-FR"/>
          </a:p>
        </p:txBody>
      </p:sp>
    </p:spTree>
    <p:extLst>
      <p:ext uri="{BB962C8B-B14F-4D97-AF65-F5344CB8AC3E}">
        <p14:creationId xmlns:p14="http://schemas.microsoft.com/office/powerpoint/2010/main" val="21791068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introduction">
    <p:bg>
      <p:bgPr>
        <a:solidFill>
          <a:schemeClr val="tx1"/>
        </a:solidFill>
        <a:effectLst/>
      </p:bgPr>
    </p:bg>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E93B6DA-5ECB-4938-8F78-A417C1493B53}"/>
              </a:ext>
            </a:extLst>
          </p:cNvPr>
          <p:cNvSpPr txBox="1"/>
          <p:nvPr userDrawn="1"/>
        </p:nvSpPr>
        <p:spPr>
          <a:xfrm>
            <a:off x="2821779" y="4996564"/>
            <a:ext cx="6548439" cy="461665"/>
          </a:xfrm>
          <a:prstGeom prst="rect">
            <a:avLst/>
          </a:prstGeom>
          <a:noFill/>
        </p:spPr>
        <p:txBody>
          <a:bodyPr wrap="square" rtlCol="0">
            <a:spAutoFit/>
          </a:bodyPr>
          <a:lstStyle/>
          <a:p>
            <a:pPr algn="ctr"/>
            <a:r>
              <a:rPr lang="fr-FR" sz="2400" b="1">
                <a:solidFill>
                  <a:schemeClr val="bg1"/>
                </a:solidFill>
                <a:latin typeface="CA Slalom Extended" panose="00000505000000000000" pitchFamily="50" charset="0"/>
              </a:rPr>
              <a:t>Changez le monde : devenez ingénieurs</a:t>
            </a:r>
          </a:p>
        </p:txBody>
      </p:sp>
      <p:pic>
        <p:nvPicPr>
          <p:cNvPr id="8" name="Image 7">
            <a:extLst>
              <a:ext uri="{FF2B5EF4-FFF2-40B4-BE49-F238E27FC236}">
                <a16:creationId xmlns:a16="http://schemas.microsoft.com/office/drawing/2014/main" id="{E986FB96-7EA5-4F26-A48E-C7E8D5957A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46208" y="688984"/>
            <a:ext cx="7499583" cy="4362147"/>
          </a:xfrm>
          <a:prstGeom prst="rect">
            <a:avLst/>
          </a:prstGeom>
        </p:spPr>
      </p:pic>
      <p:pic>
        <p:nvPicPr>
          <p:cNvPr id="10" name="Image 9">
            <a:extLst>
              <a:ext uri="{FF2B5EF4-FFF2-40B4-BE49-F238E27FC236}">
                <a16:creationId xmlns:a16="http://schemas.microsoft.com/office/drawing/2014/main" id="{E8FD7204-AD33-4947-ABF3-E7BDD0A6AA4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97585" b="53047"/>
          <a:stretch/>
        </p:blipFill>
        <p:spPr>
          <a:xfrm>
            <a:off x="2673259" y="4996564"/>
            <a:ext cx="155663" cy="254294"/>
          </a:xfrm>
          <a:prstGeom prst="rect">
            <a:avLst/>
          </a:prstGeom>
        </p:spPr>
      </p:pic>
      <p:pic>
        <p:nvPicPr>
          <p:cNvPr id="4" name="Image 3">
            <a:extLst>
              <a:ext uri="{FF2B5EF4-FFF2-40B4-BE49-F238E27FC236}">
                <a16:creationId xmlns:a16="http://schemas.microsoft.com/office/drawing/2014/main" id="{DF12F9FC-B085-4CD7-B276-C74C6897043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96081" t="26905"/>
          <a:stretch/>
        </p:blipFill>
        <p:spPr>
          <a:xfrm>
            <a:off x="9293148" y="5114186"/>
            <a:ext cx="263676" cy="413265"/>
          </a:xfrm>
          <a:prstGeom prst="rect">
            <a:avLst/>
          </a:prstGeom>
        </p:spPr>
      </p:pic>
    </p:spTree>
    <p:extLst>
      <p:ext uri="{BB962C8B-B14F-4D97-AF65-F5344CB8AC3E}">
        <p14:creationId xmlns:p14="http://schemas.microsoft.com/office/powerpoint/2010/main" val="922736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3A029EDD-5746-4715-B9C8-AB79AA5737F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28889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bg>
      <p:bgPr>
        <a:solidFill>
          <a:schemeClr val="tx1"/>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3581400"/>
            <a:ext cx="10515600" cy="2202712"/>
          </a:xfrm>
          <a:prstGeom prst="rect">
            <a:avLst/>
          </a:prstGeom>
        </p:spPr>
        <p:txBody>
          <a:bodyPr/>
          <a:lstStyle>
            <a:lvl1pPr>
              <a:defRPr>
                <a:solidFill>
                  <a:schemeClr val="bg1"/>
                </a:solidFill>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8"/>
            <a:ext cx="11738344" cy="616427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5840281"/>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306ECD69-2236-4CCD-A743-266FA2565B21}"/>
              </a:ext>
            </a:extLst>
          </p:cNvPr>
          <p:cNvSpPr/>
          <p:nvPr userDrawn="1"/>
        </p:nvSpPr>
        <p:spPr>
          <a:xfrm>
            <a:off x="1266332" y="93845"/>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838200" y="2057382"/>
            <a:ext cx="10515600"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a:t>Modifiez le style du titre</a:t>
            </a:r>
          </a:p>
        </p:txBody>
      </p:sp>
      <p:sp>
        <p:nvSpPr>
          <p:cNvPr id="9" name="Rectangle 8">
            <a:extLst>
              <a:ext uri="{FF2B5EF4-FFF2-40B4-BE49-F238E27FC236}">
                <a16:creationId xmlns:a16="http://schemas.microsoft.com/office/drawing/2014/main" id="{9F5E7510-DF49-4706-9187-031FAC9DD61F}"/>
              </a:ext>
            </a:extLst>
          </p:cNvPr>
          <p:cNvSpPr/>
          <p:nvPr userDrawn="1"/>
        </p:nvSpPr>
        <p:spPr>
          <a:xfrm>
            <a:off x="226828" y="140872"/>
            <a:ext cx="2392547" cy="93301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716DDC4C-0BF4-44D0-9B6D-6CD9BD8171A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2930"/>
          <a:stretch/>
        </p:blipFill>
        <p:spPr>
          <a:xfrm>
            <a:off x="-8399" y="-1330657"/>
            <a:ext cx="3341894" cy="3445207"/>
          </a:xfrm>
          <a:prstGeom prst="rect">
            <a:avLst/>
          </a:prstGeom>
        </p:spPr>
      </p:pic>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490819"/>
            <a:ext cx="2172454" cy="1263612"/>
          </a:xfrm>
          <a:prstGeom prst="rect">
            <a:avLst/>
          </a:prstGeom>
          <a:noFill/>
          <a:ln>
            <a:noFill/>
          </a:ln>
        </p:spPr>
      </p:pic>
      <p:sp>
        <p:nvSpPr>
          <p:cNvPr id="13" name="Espace réservé de la date 2">
            <a:extLst>
              <a:ext uri="{FF2B5EF4-FFF2-40B4-BE49-F238E27FC236}">
                <a16:creationId xmlns:a16="http://schemas.microsoft.com/office/drawing/2014/main" id="{B1464E13-5971-C4A2-DA06-DCF28A3D127C}"/>
              </a:ext>
            </a:extLst>
          </p:cNvPr>
          <p:cNvSpPr>
            <a:spLocks noGrp="1"/>
          </p:cNvSpPr>
          <p:nvPr>
            <p:ph type="dt" sz="half" idx="10"/>
          </p:nvPr>
        </p:nvSpPr>
        <p:spPr>
          <a:xfrm>
            <a:off x="226828" y="6422462"/>
            <a:ext cx="1472576"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fld id="{BA373803-BC8B-416A-B022-3BF57BE952B1}" type="datetime1">
              <a:rPr lang="fr-FR" smtClean="0"/>
              <a:t>29/01/2025</a:t>
            </a:fld>
            <a:endParaRPr lang="fr-FR"/>
          </a:p>
        </p:txBody>
      </p:sp>
      <p:sp>
        <p:nvSpPr>
          <p:cNvPr id="16" name="Espace réservé du pied de page 3">
            <a:extLst>
              <a:ext uri="{FF2B5EF4-FFF2-40B4-BE49-F238E27FC236}">
                <a16:creationId xmlns:a16="http://schemas.microsoft.com/office/drawing/2014/main" id="{AB3898C8-FE28-CF29-61BD-979D195A314F}"/>
              </a:ext>
            </a:extLst>
          </p:cNvPr>
          <p:cNvSpPr>
            <a:spLocks noGrp="1"/>
          </p:cNvSpPr>
          <p:nvPr>
            <p:ph type="ftr" sz="quarter" idx="11"/>
          </p:nvPr>
        </p:nvSpPr>
        <p:spPr>
          <a:xfrm>
            <a:off x="3713755" y="6422462"/>
            <a:ext cx="4764489" cy="365125"/>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stStyle>
          <a:p>
            <a:r>
              <a:rPr lang="fr-FR"/>
              <a:t>Présentation ESEO</a:t>
            </a:r>
          </a:p>
        </p:txBody>
      </p:sp>
      <p:sp>
        <p:nvSpPr>
          <p:cNvPr id="18" name="Espace réservé du numéro de diapositive 4">
            <a:extLst>
              <a:ext uri="{FF2B5EF4-FFF2-40B4-BE49-F238E27FC236}">
                <a16:creationId xmlns:a16="http://schemas.microsoft.com/office/drawing/2014/main" id="{BE6F8874-C15C-F5BC-A4D6-9FC09BD7A334}"/>
              </a:ext>
            </a:extLst>
          </p:cNvPr>
          <p:cNvSpPr>
            <a:spLocks noGrp="1"/>
          </p:cNvSpPr>
          <p:nvPr>
            <p:ph type="sldNum" sz="quarter" idx="12"/>
          </p:nvPr>
        </p:nvSpPr>
        <p:spPr>
          <a:xfrm>
            <a:off x="8646377" y="6422462"/>
            <a:ext cx="3432208" cy="365125"/>
          </a:xfrm>
          <a:prstGeom prst="rect">
            <a:avLst/>
          </a:prstGeom>
        </p:spPr>
        <p:txBody>
          <a:bodyPr/>
          <a:lstStyle>
            <a:lvl1pPr algn="r">
              <a:defRPr>
                <a:solidFill>
                  <a:schemeClr val="bg1"/>
                </a:solidFill>
                <a:latin typeface="Roboto" panose="02000000000000000000" pitchFamily="2" charset="0"/>
                <a:ea typeface="Roboto" panose="02000000000000000000" pitchFamily="2" charset="0"/>
              </a:defRPr>
            </a:lvl1pPr>
          </a:lstStyle>
          <a:p>
            <a:fld id="{BC9C9640-A9C5-4B66-91D2-FFC0EFC00C96}" type="slidenum">
              <a:rPr lang="fr-FR" smtClean="0"/>
              <a:pPr/>
              <a:t>‹N°›</a:t>
            </a:fld>
            <a:endParaRPr lang="fr-FR"/>
          </a:p>
        </p:txBody>
      </p:sp>
    </p:spTree>
    <p:extLst>
      <p:ext uri="{BB962C8B-B14F-4D97-AF65-F5344CB8AC3E}">
        <p14:creationId xmlns:p14="http://schemas.microsoft.com/office/powerpoint/2010/main" val="13932980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1_Titre seu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D99CF08-C47E-4513-A783-3CD5A5605C17}"/>
              </a:ext>
            </a:extLst>
          </p:cNvPr>
          <p:cNvSpPr/>
          <p:nvPr userDrawn="1"/>
        </p:nvSpPr>
        <p:spPr>
          <a:xfrm>
            <a:off x="226828" y="202019"/>
            <a:ext cx="11738344" cy="6443329"/>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82D214BD-A67E-402F-AA8B-F46602638261}"/>
              </a:ext>
            </a:extLst>
          </p:cNvPr>
          <p:cNvSpPr>
            <a:spLocks noGrp="1"/>
          </p:cNvSpPr>
          <p:nvPr>
            <p:ph type="title"/>
          </p:nvPr>
        </p:nvSpPr>
        <p:spPr>
          <a:xfrm>
            <a:off x="838200" y="365125"/>
            <a:ext cx="10515600" cy="1325563"/>
          </a:xfrm>
          <a:prstGeom prst="rect">
            <a:avLst/>
          </a:prstGeom>
        </p:spPr>
        <p:txBody>
          <a:bodyPr/>
          <a:lstStyle>
            <a:lvl1pPr>
              <a:defRPr b="1">
                <a:solidFill>
                  <a:schemeClr val="tx2"/>
                </a:solidFill>
                <a:latin typeface="CA Slalom Extended" panose="00000505000000000000" pitchFamily="50" charset="0"/>
              </a:defRPr>
            </a:lvl1pPr>
          </a:lstStyle>
          <a:p>
            <a:r>
              <a:rPr lang="fr-FR"/>
              <a:t>Modifiez le style du titre</a:t>
            </a:r>
          </a:p>
        </p:txBody>
      </p:sp>
      <p:sp>
        <p:nvSpPr>
          <p:cNvPr id="3" name="Espace réservé de la date 2">
            <a:extLst>
              <a:ext uri="{FF2B5EF4-FFF2-40B4-BE49-F238E27FC236}">
                <a16:creationId xmlns:a16="http://schemas.microsoft.com/office/drawing/2014/main" id="{34A0A082-24C4-44B8-801C-FBC2FA4CF71B}"/>
              </a:ext>
            </a:extLst>
          </p:cNvPr>
          <p:cNvSpPr>
            <a:spLocks noGrp="1"/>
          </p:cNvSpPr>
          <p:nvPr>
            <p:ph type="dt" sz="half" idx="10"/>
          </p:nvPr>
        </p:nvSpPr>
        <p:spPr>
          <a:xfrm>
            <a:off x="838200" y="6182154"/>
            <a:ext cx="2743200"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fld id="{A7202E44-D48E-48B0-A39F-03F4C7596E17}" type="datetime1">
              <a:rPr lang="fr-FR" smtClean="0"/>
              <a:t>29/01/2025</a:t>
            </a:fld>
            <a:endParaRPr lang="fr-FR"/>
          </a:p>
        </p:txBody>
      </p:sp>
      <p:sp>
        <p:nvSpPr>
          <p:cNvPr id="4" name="Espace réservé du pied de page 3">
            <a:extLst>
              <a:ext uri="{FF2B5EF4-FFF2-40B4-BE49-F238E27FC236}">
                <a16:creationId xmlns:a16="http://schemas.microsoft.com/office/drawing/2014/main" id="{E9CAC3ED-CA2D-45AA-882E-7F59ECFF7D4E}"/>
              </a:ext>
            </a:extLst>
          </p:cNvPr>
          <p:cNvSpPr>
            <a:spLocks noGrp="1"/>
          </p:cNvSpPr>
          <p:nvPr>
            <p:ph type="ftr" sz="quarter" idx="11"/>
          </p:nvPr>
        </p:nvSpPr>
        <p:spPr>
          <a:xfrm>
            <a:off x="4038600" y="6182154"/>
            <a:ext cx="4114800" cy="365125"/>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stStyle>
          <a:p>
            <a:r>
              <a:rPr lang="fr-FR"/>
              <a:t>Présentation ESEO</a:t>
            </a:r>
          </a:p>
        </p:txBody>
      </p:sp>
      <p:sp>
        <p:nvSpPr>
          <p:cNvPr id="8" name="Rectangle 7">
            <a:extLst>
              <a:ext uri="{FF2B5EF4-FFF2-40B4-BE49-F238E27FC236}">
                <a16:creationId xmlns:a16="http://schemas.microsoft.com/office/drawing/2014/main" id="{E5610292-51E3-4AB8-8F13-54D24C535D2B}"/>
              </a:ext>
            </a:extLst>
          </p:cNvPr>
          <p:cNvSpPr/>
          <p:nvPr userDrawn="1"/>
        </p:nvSpPr>
        <p:spPr>
          <a:xfrm>
            <a:off x="10462436" y="60818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a:extLst>
              <a:ext uri="{FF2B5EF4-FFF2-40B4-BE49-F238E27FC236}">
                <a16:creationId xmlns:a16="http://schemas.microsoft.com/office/drawing/2014/main" id="{5048CC29-B49D-42C1-907A-0B365E475E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89667" y="5784112"/>
            <a:ext cx="2172454" cy="1263612"/>
          </a:xfrm>
          <a:prstGeom prst="rect">
            <a:avLst/>
          </a:prstGeom>
        </p:spPr>
      </p:pic>
      <p:sp>
        <p:nvSpPr>
          <p:cNvPr id="9" name="Espace réservé du numéro de diapositive 4">
            <a:extLst>
              <a:ext uri="{FF2B5EF4-FFF2-40B4-BE49-F238E27FC236}">
                <a16:creationId xmlns:a16="http://schemas.microsoft.com/office/drawing/2014/main" id="{330350F6-FCFE-C0FF-90C7-C500A04F17D0}"/>
              </a:ext>
            </a:extLst>
          </p:cNvPr>
          <p:cNvSpPr>
            <a:spLocks noGrp="1"/>
          </p:cNvSpPr>
          <p:nvPr>
            <p:ph type="sldNum" sz="quarter" idx="12"/>
          </p:nvPr>
        </p:nvSpPr>
        <p:spPr>
          <a:xfrm>
            <a:off x="8609948" y="6182153"/>
            <a:ext cx="2983954" cy="365125"/>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stStyle>
          <a:p>
            <a:fld id="{AB19E20E-2C93-49F8-B96C-D06CFDFCD13E}" type="slidenum">
              <a:rPr lang="fr-FR" smtClean="0"/>
              <a:pPr/>
              <a:t>‹N°›</a:t>
            </a:fld>
            <a:endParaRPr lang="fr-FR"/>
          </a:p>
        </p:txBody>
      </p:sp>
    </p:spTree>
    <p:extLst>
      <p:ext uri="{BB962C8B-B14F-4D97-AF65-F5344CB8AC3E}">
        <p14:creationId xmlns:p14="http://schemas.microsoft.com/office/powerpoint/2010/main" val="9182079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re et contenu">
    <p:bg>
      <p:bgPr>
        <a:solidFill>
          <a:schemeClr val="accent2"/>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1825625"/>
            <a:ext cx="10515600" cy="3958487"/>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20"/>
            <a:ext cx="11738344" cy="6172147"/>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3"/>
              </a:solidFill>
            </a:endParaRP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5851003"/>
            <a:ext cx="1616149" cy="6592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84283" y="5505250"/>
            <a:ext cx="2172454" cy="1263611"/>
          </a:xfrm>
          <a:prstGeom prst="rect">
            <a:avLst/>
          </a:prstGeom>
        </p:spPr>
      </p:pic>
      <p:sp>
        <p:nvSpPr>
          <p:cNvPr id="2" name="Rectangle 1">
            <a:extLst>
              <a:ext uri="{FF2B5EF4-FFF2-40B4-BE49-F238E27FC236}">
                <a16:creationId xmlns:a16="http://schemas.microsoft.com/office/drawing/2014/main" id="{18BCB706-371C-4F0E-A2B5-92CE3C31C0D9}"/>
              </a:ext>
            </a:extLst>
          </p:cNvPr>
          <p:cNvSpPr/>
          <p:nvPr userDrawn="1"/>
        </p:nvSpPr>
        <p:spPr>
          <a:xfrm>
            <a:off x="226828" y="204851"/>
            <a:ext cx="8249907" cy="85951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33BB52F1-FAA9-4A8F-82F1-83BFBE741966}"/>
              </a:ext>
            </a:extLst>
          </p:cNvPr>
          <p:cNvSpPr>
            <a:spLocks noGrp="1"/>
          </p:cNvSpPr>
          <p:nvPr>
            <p:ph type="title"/>
          </p:nvPr>
        </p:nvSpPr>
        <p:spPr>
          <a:xfrm>
            <a:off x="452120" y="351041"/>
            <a:ext cx="7838440" cy="722847"/>
          </a:xfrm>
          <a:prstGeom prst="rect">
            <a:avLst/>
          </a:prstGeom>
        </p:spPr>
        <p:txBody>
          <a:bodyPr/>
          <a:lstStyle>
            <a:lvl1pPr>
              <a:defRPr b="1">
                <a:solidFill>
                  <a:schemeClr val="bg1"/>
                </a:solidFill>
                <a:latin typeface="CA Slalom Extended" panose="00000505000000000000" pitchFamily="50" charset="0"/>
                <a:ea typeface="Roboto" panose="02000000000000000000" pitchFamily="2" charset="0"/>
              </a:defRPr>
            </a:lvl1pPr>
          </a:lstStyle>
          <a:p>
            <a:r>
              <a:rPr lang="fr-FR"/>
              <a:t>Modifiez le style du titre</a:t>
            </a:r>
          </a:p>
        </p:txBody>
      </p:sp>
      <p:sp>
        <p:nvSpPr>
          <p:cNvPr id="4" name="Espace réservé de la date 2">
            <a:extLst>
              <a:ext uri="{FF2B5EF4-FFF2-40B4-BE49-F238E27FC236}">
                <a16:creationId xmlns:a16="http://schemas.microsoft.com/office/drawing/2014/main" id="{18603A2D-A4EC-9C33-465A-EA2AFD9262BF}"/>
              </a:ext>
            </a:extLst>
          </p:cNvPr>
          <p:cNvSpPr>
            <a:spLocks noGrp="1"/>
          </p:cNvSpPr>
          <p:nvPr>
            <p:ph type="dt" sz="half" idx="10"/>
          </p:nvPr>
        </p:nvSpPr>
        <p:spPr>
          <a:xfrm>
            <a:off x="226828" y="6422462"/>
            <a:ext cx="1852138" cy="365125"/>
          </a:xfrm>
          <a:prstGeom prst="rect">
            <a:avLst/>
          </a:prstGeom>
        </p:spPr>
        <p:txBody>
          <a:bodyPr/>
          <a:lstStyle>
            <a:lvl1pPr>
              <a:defRPr>
                <a:solidFill>
                  <a:schemeClr val="accent3"/>
                </a:solidFill>
                <a:latin typeface="Roboto" panose="02000000000000000000" pitchFamily="2" charset="0"/>
                <a:ea typeface="Roboto" panose="02000000000000000000" pitchFamily="2" charset="0"/>
              </a:defRPr>
            </a:lvl1pPr>
          </a:lstStyle>
          <a:p>
            <a:fld id="{A963977F-5566-4E53-872C-2F9372A91CA2}" type="datetime1">
              <a:rPr lang="fr-FR" smtClean="0"/>
              <a:t>29/01/2025</a:t>
            </a:fld>
            <a:endParaRPr lang="fr-FR"/>
          </a:p>
        </p:txBody>
      </p:sp>
      <p:sp>
        <p:nvSpPr>
          <p:cNvPr id="5" name="Espace réservé du pied de page 3">
            <a:extLst>
              <a:ext uri="{FF2B5EF4-FFF2-40B4-BE49-F238E27FC236}">
                <a16:creationId xmlns:a16="http://schemas.microsoft.com/office/drawing/2014/main" id="{DDD98FE9-7686-4255-4DC6-3565DC7A689F}"/>
              </a:ext>
            </a:extLst>
          </p:cNvPr>
          <p:cNvSpPr>
            <a:spLocks noGrp="1"/>
          </p:cNvSpPr>
          <p:nvPr>
            <p:ph type="ftr" sz="quarter" idx="11"/>
          </p:nvPr>
        </p:nvSpPr>
        <p:spPr>
          <a:xfrm>
            <a:off x="3713755" y="6422462"/>
            <a:ext cx="4764489" cy="365125"/>
          </a:xfrm>
          <a:prstGeom prst="rect">
            <a:avLst/>
          </a:prstGeom>
        </p:spPr>
        <p:txBody>
          <a:bodyPr/>
          <a:lstStyle>
            <a:lvl1pPr algn="ctr">
              <a:defRPr>
                <a:solidFill>
                  <a:schemeClr val="accent3"/>
                </a:solidFill>
                <a:latin typeface="Roboto" panose="02000000000000000000" pitchFamily="2" charset="0"/>
                <a:ea typeface="Roboto" panose="02000000000000000000" pitchFamily="2" charset="0"/>
              </a:defRPr>
            </a:lvl1pPr>
          </a:lstStyle>
          <a:p>
            <a:r>
              <a:rPr lang="fr-FR"/>
              <a:t>Présentation ESEO</a:t>
            </a:r>
          </a:p>
        </p:txBody>
      </p:sp>
      <p:sp>
        <p:nvSpPr>
          <p:cNvPr id="6" name="Espace réservé du numéro de diapositive 4">
            <a:extLst>
              <a:ext uri="{FF2B5EF4-FFF2-40B4-BE49-F238E27FC236}">
                <a16:creationId xmlns:a16="http://schemas.microsoft.com/office/drawing/2014/main" id="{158DAC24-4A1E-73ED-55D2-A00BDF4E469C}"/>
              </a:ext>
            </a:extLst>
          </p:cNvPr>
          <p:cNvSpPr>
            <a:spLocks noGrp="1"/>
          </p:cNvSpPr>
          <p:nvPr>
            <p:ph type="sldNum" sz="quarter" idx="12"/>
          </p:nvPr>
        </p:nvSpPr>
        <p:spPr>
          <a:xfrm>
            <a:off x="8646377" y="6422462"/>
            <a:ext cx="3432208" cy="365125"/>
          </a:xfrm>
          <a:prstGeom prst="rect">
            <a:avLst/>
          </a:prstGeom>
        </p:spPr>
        <p:txBody>
          <a:bodyPr/>
          <a:lstStyle>
            <a:lvl1pPr algn="r">
              <a:defRPr>
                <a:solidFill>
                  <a:schemeClr val="accent3"/>
                </a:solidFill>
                <a:latin typeface="Roboto" panose="02000000000000000000" pitchFamily="2" charset="0"/>
                <a:ea typeface="Roboto" panose="02000000000000000000" pitchFamily="2" charset="0"/>
              </a:defRPr>
            </a:lvl1pPr>
          </a:lstStyle>
          <a:p>
            <a:fld id="{5539F1ED-6647-4AE2-BAAE-991BDDEFEBB9}" type="slidenum">
              <a:rPr lang="fr-FR" smtClean="0"/>
              <a:pPr/>
              <a:t>‹N°›</a:t>
            </a:fld>
            <a:endParaRPr lang="fr-FR"/>
          </a:p>
        </p:txBody>
      </p:sp>
    </p:spTree>
    <p:extLst>
      <p:ext uri="{BB962C8B-B14F-4D97-AF65-F5344CB8AC3E}">
        <p14:creationId xmlns:p14="http://schemas.microsoft.com/office/powerpoint/2010/main" val="295605478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re et contenu">
    <p:bg>
      <p:bgPr>
        <a:solidFill>
          <a:schemeClr val="accent2"/>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1825625"/>
            <a:ext cx="10515600" cy="3958487"/>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20"/>
            <a:ext cx="11738344" cy="6181026"/>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F0000"/>
              </a:solidFill>
            </a:endParaRP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5824366"/>
            <a:ext cx="1616149" cy="659219"/>
          </a:xfrm>
          <a:prstGeom prst="rect">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84283" y="5514123"/>
            <a:ext cx="2172454" cy="1263611"/>
          </a:xfrm>
          <a:prstGeom prst="rect">
            <a:avLst/>
          </a:prstGeom>
        </p:spPr>
      </p:pic>
      <p:sp>
        <p:nvSpPr>
          <p:cNvPr id="2" name="Rectangle 1">
            <a:extLst>
              <a:ext uri="{FF2B5EF4-FFF2-40B4-BE49-F238E27FC236}">
                <a16:creationId xmlns:a16="http://schemas.microsoft.com/office/drawing/2014/main" id="{18BCB706-371C-4F0E-A2B5-92CE3C31C0D9}"/>
              </a:ext>
            </a:extLst>
          </p:cNvPr>
          <p:cNvSpPr/>
          <p:nvPr userDrawn="1"/>
        </p:nvSpPr>
        <p:spPr>
          <a:xfrm>
            <a:off x="226828" y="204851"/>
            <a:ext cx="8249907" cy="859512"/>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33BB52F1-FAA9-4A8F-82F1-83BFBE741966}"/>
              </a:ext>
            </a:extLst>
          </p:cNvPr>
          <p:cNvSpPr>
            <a:spLocks noGrp="1"/>
          </p:cNvSpPr>
          <p:nvPr>
            <p:ph type="title"/>
          </p:nvPr>
        </p:nvSpPr>
        <p:spPr>
          <a:xfrm>
            <a:off x="452120" y="351041"/>
            <a:ext cx="7838440" cy="722847"/>
          </a:xfrm>
          <a:prstGeom prst="rect">
            <a:avLst/>
          </a:prstGeom>
        </p:spPr>
        <p:txBody>
          <a:bodyPr/>
          <a:lstStyle>
            <a:lvl1pPr>
              <a:defRPr b="1">
                <a:solidFill>
                  <a:schemeClr val="bg1"/>
                </a:solidFill>
                <a:latin typeface="CA Slalom Extended" panose="00000505000000000000" pitchFamily="50" charset="0"/>
                <a:ea typeface="Roboto" panose="02000000000000000000" pitchFamily="2" charset="0"/>
              </a:defRPr>
            </a:lvl1pPr>
          </a:lstStyle>
          <a:p>
            <a:r>
              <a:rPr lang="fr-FR"/>
              <a:t>Modifiez le style du titre</a:t>
            </a:r>
          </a:p>
        </p:txBody>
      </p:sp>
      <p:sp>
        <p:nvSpPr>
          <p:cNvPr id="4" name="Espace réservé de la date 2">
            <a:extLst>
              <a:ext uri="{FF2B5EF4-FFF2-40B4-BE49-F238E27FC236}">
                <a16:creationId xmlns:a16="http://schemas.microsoft.com/office/drawing/2014/main" id="{A598DAE0-BEB6-70BA-133D-14C84193CF60}"/>
              </a:ext>
            </a:extLst>
          </p:cNvPr>
          <p:cNvSpPr>
            <a:spLocks noGrp="1"/>
          </p:cNvSpPr>
          <p:nvPr>
            <p:ph type="dt" sz="half" idx="10"/>
          </p:nvPr>
        </p:nvSpPr>
        <p:spPr>
          <a:xfrm>
            <a:off x="226828" y="6422462"/>
            <a:ext cx="1895270" cy="365125"/>
          </a:xfrm>
          <a:prstGeom prst="rect">
            <a:avLst/>
          </a:prstGeom>
        </p:spPr>
        <p:txBody>
          <a:bodyPr/>
          <a:lstStyle>
            <a:lvl1pPr>
              <a:defRPr>
                <a:solidFill>
                  <a:schemeClr val="accent1"/>
                </a:solidFill>
                <a:latin typeface="Roboto" panose="02000000000000000000" pitchFamily="2" charset="0"/>
                <a:ea typeface="Roboto" panose="02000000000000000000" pitchFamily="2" charset="0"/>
              </a:defRPr>
            </a:lvl1pPr>
          </a:lstStyle>
          <a:p>
            <a:fld id="{D55306D8-F989-45AC-96F6-7FDE3E0C5D61}" type="datetime1">
              <a:rPr lang="fr-FR" smtClean="0"/>
              <a:t>29/01/2025</a:t>
            </a:fld>
            <a:endParaRPr lang="fr-FR"/>
          </a:p>
        </p:txBody>
      </p:sp>
      <p:sp>
        <p:nvSpPr>
          <p:cNvPr id="5" name="Espace réservé du pied de page 3">
            <a:extLst>
              <a:ext uri="{FF2B5EF4-FFF2-40B4-BE49-F238E27FC236}">
                <a16:creationId xmlns:a16="http://schemas.microsoft.com/office/drawing/2014/main" id="{64768454-7D89-C464-71D0-CFC0E8C747E8}"/>
              </a:ext>
            </a:extLst>
          </p:cNvPr>
          <p:cNvSpPr>
            <a:spLocks noGrp="1"/>
          </p:cNvSpPr>
          <p:nvPr>
            <p:ph type="ftr" sz="quarter" idx="11"/>
          </p:nvPr>
        </p:nvSpPr>
        <p:spPr>
          <a:xfrm>
            <a:off x="3713755" y="6422462"/>
            <a:ext cx="4764489" cy="365125"/>
          </a:xfrm>
          <a:prstGeom prst="rect">
            <a:avLst/>
          </a:prstGeom>
        </p:spPr>
        <p:txBody>
          <a:bodyPr/>
          <a:lstStyle>
            <a:lvl1pPr algn="ctr">
              <a:defRPr>
                <a:solidFill>
                  <a:schemeClr val="accent1"/>
                </a:solidFill>
                <a:latin typeface="Roboto" panose="02000000000000000000" pitchFamily="2" charset="0"/>
                <a:ea typeface="Roboto" panose="02000000000000000000" pitchFamily="2" charset="0"/>
              </a:defRPr>
            </a:lvl1pPr>
          </a:lstStyle>
          <a:p>
            <a:r>
              <a:rPr lang="fr-FR"/>
              <a:t>Présentation ESEO</a:t>
            </a:r>
          </a:p>
        </p:txBody>
      </p:sp>
      <p:sp>
        <p:nvSpPr>
          <p:cNvPr id="9" name="Espace réservé du numéro de diapositive 4">
            <a:extLst>
              <a:ext uri="{FF2B5EF4-FFF2-40B4-BE49-F238E27FC236}">
                <a16:creationId xmlns:a16="http://schemas.microsoft.com/office/drawing/2014/main" id="{05946733-7A21-D6E4-362F-55BFB7487AE7}"/>
              </a:ext>
            </a:extLst>
          </p:cNvPr>
          <p:cNvSpPr>
            <a:spLocks noGrp="1"/>
          </p:cNvSpPr>
          <p:nvPr>
            <p:ph type="sldNum" sz="quarter" idx="12"/>
          </p:nvPr>
        </p:nvSpPr>
        <p:spPr>
          <a:xfrm>
            <a:off x="8646377" y="6422462"/>
            <a:ext cx="3432208" cy="365125"/>
          </a:xfrm>
          <a:prstGeom prst="rect">
            <a:avLst/>
          </a:prstGeom>
        </p:spPr>
        <p:txBody>
          <a:bodyPr/>
          <a:lstStyle>
            <a:lvl1pPr algn="r">
              <a:defRPr>
                <a:solidFill>
                  <a:schemeClr val="accent1"/>
                </a:solidFill>
                <a:latin typeface="Roboto" panose="02000000000000000000" pitchFamily="2" charset="0"/>
                <a:ea typeface="Roboto" panose="02000000000000000000" pitchFamily="2" charset="0"/>
              </a:defRPr>
            </a:lvl1pPr>
          </a:lstStyle>
          <a:p>
            <a:fld id="{5B92CACE-2D1C-4A3F-825B-2F625A340710}" type="slidenum">
              <a:rPr lang="fr-FR" smtClean="0"/>
              <a:pPr/>
              <a:t>‹N°›</a:t>
            </a:fld>
            <a:endParaRPr lang="fr-FR"/>
          </a:p>
        </p:txBody>
      </p:sp>
    </p:spTree>
    <p:extLst>
      <p:ext uri="{BB962C8B-B14F-4D97-AF65-F5344CB8AC3E}">
        <p14:creationId xmlns:p14="http://schemas.microsoft.com/office/powerpoint/2010/main" val="231472059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re et contenu">
    <p:bg>
      <p:bgPr>
        <a:solidFill>
          <a:schemeClr val="tx2"/>
        </a:solidFill>
        <a:effectLst/>
      </p:bgPr>
    </p:bg>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838200" y="1825625"/>
            <a:ext cx="10515600" cy="3958487"/>
          </a:xfrm>
          <a:prstGeom prst="rect">
            <a:avLst/>
          </a:prstGeo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226828" y="202019"/>
            <a:ext cx="11738344" cy="6173381"/>
          </a:xfrm>
          <a:prstGeom prst="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accent3"/>
              </a:solidFill>
            </a:endParaRP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5824367"/>
            <a:ext cx="1616149" cy="659219"/>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a:extLst>
              <a:ext uri="{FF2B5EF4-FFF2-40B4-BE49-F238E27FC236}">
                <a16:creationId xmlns:a16="http://schemas.microsoft.com/office/drawing/2014/main" id="{33BB52F1-FAA9-4A8F-82F1-83BFBE741966}"/>
              </a:ext>
            </a:extLst>
          </p:cNvPr>
          <p:cNvSpPr>
            <a:spLocks noGrp="1"/>
          </p:cNvSpPr>
          <p:nvPr>
            <p:ph type="title"/>
          </p:nvPr>
        </p:nvSpPr>
        <p:spPr>
          <a:xfrm>
            <a:off x="838200" y="353350"/>
            <a:ext cx="10515600" cy="1325563"/>
          </a:xfrm>
          <a:prstGeom prst="rect">
            <a:avLst/>
          </a:prstGeom>
        </p:spPr>
        <p:txBody>
          <a:bodyPr/>
          <a:lstStyle>
            <a:lvl1pPr>
              <a:defRPr b="1">
                <a:solidFill>
                  <a:schemeClr val="accent3"/>
                </a:solidFill>
                <a:latin typeface="CA Slalom Extended" panose="00000505000000000000" pitchFamily="50" charset="0"/>
                <a:ea typeface="Roboto" panose="02000000000000000000" pitchFamily="2" charset="0"/>
              </a:defRPr>
            </a:lvl1pPr>
          </a:lstStyle>
          <a:p>
            <a:r>
              <a:rPr lang="fr-FR"/>
              <a:t>Modifiez le style du titre</a:t>
            </a: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0184284" y="5494426"/>
            <a:ext cx="2172452" cy="1263611"/>
          </a:xfrm>
          <a:prstGeom prst="rect">
            <a:avLst/>
          </a:prstGeom>
        </p:spPr>
      </p:pic>
      <p:sp>
        <p:nvSpPr>
          <p:cNvPr id="2" name="Espace réservé de la date 2">
            <a:extLst>
              <a:ext uri="{FF2B5EF4-FFF2-40B4-BE49-F238E27FC236}">
                <a16:creationId xmlns:a16="http://schemas.microsoft.com/office/drawing/2014/main" id="{750E8BAB-17F4-FDCA-0907-76743D2471A6}"/>
              </a:ext>
            </a:extLst>
          </p:cNvPr>
          <p:cNvSpPr>
            <a:spLocks noGrp="1"/>
          </p:cNvSpPr>
          <p:nvPr>
            <p:ph type="dt" sz="half" idx="10"/>
          </p:nvPr>
        </p:nvSpPr>
        <p:spPr>
          <a:xfrm>
            <a:off x="226828" y="6422462"/>
            <a:ext cx="1713983"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fld id="{C7A6F366-DF56-43D7-82AF-4B6859EF034D}" type="datetime1">
              <a:rPr lang="fr-FR" smtClean="0"/>
              <a:t>29/01/2025</a:t>
            </a:fld>
            <a:endParaRPr lang="fr-FR"/>
          </a:p>
        </p:txBody>
      </p:sp>
      <p:sp>
        <p:nvSpPr>
          <p:cNvPr id="4" name="Espace réservé du pied de page 3">
            <a:extLst>
              <a:ext uri="{FF2B5EF4-FFF2-40B4-BE49-F238E27FC236}">
                <a16:creationId xmlns:a16="http://schemas.microsoft.com/office/drawing/2014/main" id="{A76709DF-9E38-3867-B59E-696E1812D096}"/>
              </a:ext>
            </a:extLst>
          </p:cNvPr>
          <p:cNvSpPr>
            <a:spLocks noGrp="1"/>
          </p:cNvSpPr>
          <p:nvPr>
            <p:ph type="ftr" sz="quarter" idx="11"/>
          </p:nvPr>
        </p:nvSpPr>
        <p:spPr>
          <a:xfrm>
            <a:off x="3713755" y="6422462"/>
            <a:ext cx="4764489" cy="365125"/>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stStyle>
          <a:p>
            <a:r>
              <a:rPr lang="fr-FR"/>
              <a:t>Présentation ESEO</a:t>
            </a:r>
          </a:p>
        </p:txBody>
      </p:sp>
      <p:sp>
        <p:nvSpPr>
          <p:cNvPr id="6" name="Espace réservé du numéro de diapositive 4">
            <a:extLst>
              <a:ext uri="{FF2B5EF4-FFF2-40B4-BE49-F238E27FC236}">
                <a16:creationId xmlns:a16="http://schemas.microsoft.com/office/drawing/2014/main" id="{4E9357B7-EF8E-03FF-F617-3F63C6FC8313}"/>
              </a:ext>
            </a:extLst>
          </p:cNvPr>
          <p:cNvSpPr>
            <a:spLocks noGrp="1"/>
          </p:cNvSpPr>
          <p:nvPr>
            <p:ph type="sldNum" sz="quarter" idx="12"/>
          </p:nvPr>
        </p:nvSpPr>
        <p:spPr>
          <a:xfrm>
            <a:off x="8646377" y="6422462"/>
            <a:ext cx="3432208" cy="365125"/>
          </a:xfrm>
          <a:prstGeom prst="rect">
            <a:avLst/>
          </a:prstGeom>
        </p:spPr>
        <p:txBody>
          <a:bodyPr/>
          <a:lstStyle>
            <a:lvl1pPr algn="r">
              <a:defRPr>
                <a:solidFill>
                  <a:schemeClr val="bg1"/>
                </a:solidFill>
                <a:latin typeface="Roboto" panose="02000000000000000000" pitchFamily="2" charset="0"/>
                <a:ea typeface="Roboto" panose="02000000000000000000" pitchFamily="2" charset="0"/>
              </a:defRPr>
            </a:lvl1pPr>
          </a:lstStyle>
          <a:p>
            <a:fld id="{C4986386-5C78-4FE9-AB8B-9394D54AB5B6}" type="slidenum">
              <a:rPr lang="fr-FR" smtClean="0"/>
              <a:pPr/>
              <a:t>‹N°›</a:t>
            </a:fld>
            <a:endParaRPr lang="fr-FR"/>
          </a:p>
        </p:txBody>
      </p:sp>
    </p:spTree>
    <p:extLst>
      <p:ext uri="{BB962C8B-B14F-4D97-AF65-F5344CB8AC3E}">
        <p14:creationId xmlns:p14="http://schemas.microsoft.com/office/powerpoint/2010/main" val="27778500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re et contenu">
    <p:bg>
      <p:bgPr>
        <a:solidFill>
          <a:schemeClr val="tx1"/>
        </a:solidFill>
        <a:effectLst/>
      </p:bgPr>
    </p:bg>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ABA5475E-9422-4513-A301-29856E2038F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36" t="78" r="2952" b="-78"/>
          <a:stretch/>
        </p:blipFill>
        <p:spPr>
          <a:xfrm>
            <a:off x="-1" y="0"/>
            <a:ext cx="3820411" cy="6858000"/>
          </a:xfrm>
          <a:prstGeom prst="rect">
            <a:avLst/>
          </a:prstGeom>
        </p:spPr>
      </p:pic>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4837813" y="1825625"/>
            <a:ext cx="6678705" cy="3958487"/>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3933824" y="202019"/>
            <a:ext cx="8031347" cy="61035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583417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447562"/>
            <a:ext cx="2172454" cy="1263612"/>
          </a:xfrm>
          <a:prstGeom prst="rect">
            <a:avLst/>
          </a:prstGeom>
        </p:spPr>
      </p:pic>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4837814" y="365125"/>
            <a:ext cx="6678706"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a:t>Modifiez le style du titre</a:t>
            </a:r>
          </a:p>
        </p:txBody>
      </p:sp>
      <p:sp>
        <p:nvSpPr>
          <p:cNvPr id="6" name="Espace réservé de la date 2">
            <a:extLst>
              <a:ext uri="{FF2B5EF4-FFF2-40B4-BE49-F238E27FC236}">
                <a16:creationId xmlns:a16="http://schemas.microsoft.com/office/drawing/2014/main" id="{0806D9BB-F655-4550-2EEB-B1A977C30CFE}"/>
              </a:ext>
            </a:extLst>
          </p:cNvPr>
          <p:cNvSpPr>
            <a:spLocks noGrp="1"/>
          </p:cNvSpPr>
          <p:nvPr>
            <p:ph type="dt" sz="half" idx="10"/>
          </p:nvPr>
        </p:nvSpPr>
        <p:spPr>
          <a:xfrm>
            <a:off x="45853" y="6403412"/>
            <a:ext cx="1808826"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fld id="{8BF932CB-52C8-4F2C-BBE2-BFA22C9928AA}" type="datetime1">
              <a:rPr lang="fr-FR" smtClean="0"/>
              <a:t>29/01/2025</a:t>
            </a:fld>
            <a:endParaRPr lang="fr-FR"/>
          </a:p>
        </p:txBody>
      </p:sp>
      <p:sp>
        <p:nvSpPr>
          <p:cNvPr id="7" name="Espace réservé du pied de page 3">
            <a:extLst>
              <a:ext uri="{FF2B5EF4-FFF2-40B4-BE49-F238E27FC236}">
                <a16:creationId xmlns:a16="http://schemas.microsoft.com/office/drawing/2014/main" id="{9910BC07-F257-6CE9-5A2D-9DB105A19D9D}"/>
              </a:ext>
            </a:extLst>
          </p:cNvPr>
          <p:cNvSpPr>
            <a:spLocks noGrp="1"/>
          </p:cNvSpPr>
          <p:nvPr>
            <p:ph type="ftr" sz="quarter" idx="11"/>
          </p:nvPr>
        </p:nvSpPr>
        <p:spPr>
          <a:xfrm>
            <a:off x="3942355" y="6403412"/>
            <a:ext cx="4764489" cy="365125"/>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stStyle>
          <a:p>
            <a:r>
              <a:rPr lang="fr-FR"/>
              <a:t>Présentation ESEO</a:t>
            </a:r>
          </a:p>
        </p:txBody>
      </p:sp>
      <p:sp>
        <p:nvSpPr>
          <p:cNvPr id="2" name="Espace réservé du numéro de diapositive 4">
            <a:extLst>
              <a:ext uri="{FF2B5EF4-FFF2-40B4-BE49-F238E27FC236}">
                <a16:creationId xmlns:a16="http://schemas.microsoft.com/office/drawing/2014/main" id="{6DB63633-6CD6-38C3-5463-12D8CDF1B0AF}"/>
              </a:ext>
            </a:extLst>
          </p:cNvPr>
          <p:cNvSpPr>
            <a:spLocks noGrp="1"/>
          </p:cNvSpPr>
          <p:nvPr>
            <p:ph type="sldNum" sz="quarter" idx="12"/>
          </p:nvPr>
        </p:nvSpPr>
        <p:spPr>
          <a:xfrm>
            <a:off x="8828789" y="6403412"/>
            <a:ext cx="3317358" cy="365125"/>
          </a:xfrm>
          <a:prstGeom prst="rect">
            <a:avLst/>
          </a:prstGeom>
        </p:spPr>
        <p:txBody>
          <a:bodyPr/>
          <a:lstStyle>
            <a:lvl1pPr algn="r">
              <a:defRPr>
                <a:solidFill>
                  <a:schemeClr val="bg1"/>
                </a:solidFill>
                <a:latin typeface="Roboto" panose="02000000000000000000" pitchFamily="2" charset="0"/>
                <a:ea typeface="Roboto" panose="02000000000000000000" pitchFamily="2" charset="0"/>
              </a:defRPr>
            </a:lvl1pPr>
          </a:lstStyle>
          <a:p>
            <a:fld id="{5F4FC59C-1DDE-49D6-A287-9EC5A06FAA0A}" type="slidenum">
              <a:rPr lang="fr-FR" smtClean="0"/>
              <a:pPr/>
              <a:t>‹N°›</a:t>
            </a:fld>
            <a:endParaRPr lang="fr-FR"/>
          </a:p>
        </p:txBody>
      </p:sp>
    </p:spTree>
    <p:extLst>
      <p:ext uri="{BB962C8B-B14F-4D97-AF65-F5344CB8AC3E}">
        <p14:creationId xmlns:p14="http://schemas.microsoft.com/office/powerpoint/2010/main" val="275656944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re et contenu">
    <p:bg>
      <p:bgPr>
        <a:solidFill>
          <a:schemeClr val="tx1"/>
        </a:solidFill>
        <a:effectLst/>
      </p:bgPr>
    </p:bg>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D3C43050-429B-4168-986A-F33874594D3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2237" t="17777" r="42623" b="1058"/>
          <a:stretch/>
        </p:blipFill>
        <p:spPr>
          <a:xfrm>
            <a:off x="0" y="0"/>
            <a:ext cx="3776344" cy="6858000"/>
          </a:xfrm>
          <a:prstGeom prst="rect">
            <a:avLst/>
          </a:prstGeom>
        </p:spPr>
      </p:pic>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4837813" y="1825625"/>
            <a:ext cx="6678705" cy="3958487"/>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3933824" y="202019"/>
            <a:ext cx="8031347" cy="6103531"/>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5824648"/>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448197"/>
            <a:ext cx="2172454" cy="1263612"/>
          </a:xfrm>
          <a:prstGeom prst="rect">
            <a:avLst/>
          </a:prstGeom>
        </p:spPr>
      </p:pic>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4837814" y="365125"/>
            <a:ext cx="6678706"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a:t>Modifiez le style du titre</a:t>
            </a:r>
          </a:p>
        </p:txBody>
      </p:sp>
      <p:sp>
        <p:nvSpPr>
          <p:cNvPr id="7" name="Espace réservé de la date 2">
            <a:extLst>
              <a:ext uri="{FF2B5EF4-FFF2-40B4-BE49-F238E27FC236}">
                <a16:creationId xmlns:a16="http://schemas.microsoft.com/office/drawing/2014/main" id="{EE410095-6341-F4CA-54B4-B74D466A5B77}"/>
              </a:ext>
            </a:extLst>
          </p:cNvPr>
          <p:cNvSpPr>
            <a:spLocks noGrp="1"/>
          </p:cNvSpPr>
          <p:nvPr>
            <p:ph type="dt" sz="half" idx="10"/>
          </p:nvPr>
        </p:nvSpPr>
        <p:spPr>
          <a:xfrm>
            <a:off x="45853" y="6403412"/>
            <a:ext cx="1774321"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fld id="{4380AB2A-8B15-430A-B7DC-DF78647E5BB5}" type="datetime1">
              <a:rPr lang="fr-FR" smtClean="0"/>
              <a:t>29/01/2025</a:t>
            </a:fld>
            <a:endParaRPr lang="fr-FR"/>
          </a:p>
        </p:txBody>
      </p:sp>
      <p:sp>
        <p:nvSpPr>
          <p:cNvPr id="9" name="Espace réservé du pied de page 3">
            <a:extLst>
              <a:ext uri="{FF2B5EF4-FFF2-40B4-BE49-F238E27FC236}">
                <a16:creationId xmlns:a16="http://schemas.microsoft.com/office/drawing/2014/main" id="{9F25552B-0413-B1DA-6D07-C163F56590A0}"/>
              </a:ext>
            </a:extLst>
          </p:cNvPr>
          <p:cNvSpPr>
            <a:spLocks noGrp="1"/>
          </p:cNvSpPr>
          <p:nvPr>
            <p:ph type="ftr" sz="quarter" idx="11"/>
          </p:nvPr>
        </p:nvSpPr>
        <p:spPr>
          <a:xfrm>
            <a:off x="3942355" y="6403412"/>
            <a:ext cx="4764489" cy="365125"/>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stStyle>
          <a:p>
            <a:r>
              <a:rPr lang="fr-FR"/>
              <a:t>Présentation ESEO</a:t>
            </a:r>
          </a:p>
        </p:txBody>
      </p:sp>
      <p:sp>
        <p:nvSpPr>
          <p:cNvPr id="2" name="Espace réservé du numéro de diapositive 4">
            <a:extLst>
              <a:ext uri="{FF2B5EF4-FFF2-40B4-BE49-F238E27FC236}">
                <a16:creationId xmlns:a16="http://schemas.microsoft.com/office/drawing/2014/main" id="{47A7A727-49BD-2625-9F32-C7D4AF25F5A6}"/>
              </a:ext>
            </a:extLst>
          </p:cNvPr>
          <p:cNvSpPr>
            <a:spLocks noGrp="1"/>
          </p:cNvSpPr>
          <p:nvPr>
            <p:ph type="sldNum" sz="quarter" idx="12"/>
          </p:nvPr>
        </p:nvSpPr>
        <p:spPr>
          <a:xfrm>
            <a:off x="8828789" y="6403412"/>
            <a:ext cx="3317358" cy="365125"/>
          </a:xfrm>
          <a:prstGeom prst="rect">
            <a:avLst/>
          </a:prstGeom>
        </p:spPr>
        <p:txBody>
          <a:bodyPr/>
          <a:lstStyle>
            <a:lvl1pPr algn="r">
              <a:defRPr>
                <a:solidFill>
                  <a:schemeClr val="bg1"/>
                </a:solidFill>
                <a:latin typeface="Roboto" panose="02000000000000000000" pitchFamily="2" charset="0"/>
                <a:ea typeface="Roboto" panose="02000000000000000000" pitchFamily="2" charset="0"/>
              </a:defRPr>
            </a:lvl1pPr>
          </a:lstStyle>
          <a:p>
            <a:fld id="{0E4C6EB5-4060-4428-BE3D-8CA846616767}" type="slidenum">
              <a:rPr lang="fr-FR" smtClean="0"/>
              <a:pPr/>
              <a:t>‹N°›</a:t>
            </a:fld>
            <a:endParaRPr lang="fr-FR"/>
          </a:p>
        </p:txBody>
      </p:sp>
    </p:spTree>
    <p:extLst>
      <p:ext uri="{BB962C8B-B14F-4D97-AF65-F5344CB8AC3E}">
        <p14:creationId xmlns:p14="http://schemas.microsoft.com/office/powerpoint/2010/main" val="294486108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re et contenu">
    <p:bg>
      <p:bgPr>
        <a:solidFill>
          <a:schemeClr val="tx1"/>
        </a:solidFill>
        <a:effectLst/>
      </p:bgPr>
    </p:bg>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37F373B-5572-4B38-9DA1-9BBA94A4AD2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5452" t="-11" r="33492" b="11"/>
          <a:stretch/>
        </p:blipFill>
        <p:spPr>
          <a:xfrm>
            <a:off x="-49695" y="779"/>
            <a:ext cx="3786504" cy="6856442"/>
          </a:xfrm>
          <a:prstGeom prst="rect">
            <a:avLst/>
          </a:prstGeom>
        </p:spPr>
      </p:pic>
      <p:sp>
        <p:nvSpPr>
          <p:cNvPr id="3" name="Espace réservé du contenu 2">
            <a:extLst>
              <a:ext uri="{FF2B5EF4-FFF2-40B4-BE49-F238E27FC236}">
                <a16:creationId xmlns:a16="http://schemas.microsoft.com/office/drawing/2014/main" id="{64756995-1230-4BE4-8FC8-5BE1C81AADA4}"/>
              </a:ext>
            </a:extLst>
          </p:cNvPr>
          <p:cNvSpPr>
            <a:spLocks noGrp="1"/>
          </p:cNvSpPr>
          <p:nvPr>
            <p:ph idx="1"/>
          </p:nvPr>
        </p:nvSpPr>
        <p:spPr>
          <a:xfrm>
            <a:off x="4837813" y="1825625"/>
            <a:ext cx="6678705" cy="3958487"/>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vl2pPr>
              <a:defRPr>
                <a:solidFill>
                  <a:schemeClr val="bg1"/>
                </a:solidFill>
                <a:latin typeface="Roboto" panose="02000000000000000000" pitchFamily="2" charset="0"/>
                <a:ea typeface="Roboto" panose="02000000000000000000" pitchFamily="2" charset="0"/>
              </a:defRPr>
            </a:lvl2pPr>
            <a:lvl3pPr>
              <a:defRPr>
                <a:solidFill>
                  <a:schemeClr val="bg1"/>
                </a:solidFill>
                <a:latin typeface="Roboto" panose="02000000000000000000" pitchFamily="2" charset="0"/>
                <a:ea typeface="Roboto" panose="02000000000000000000" pitchFamily="2" charset="0"/>
              </a:defRPr>
            </a:lvl3pPr>
            <a:lvl4pPr>
              <a:defRPr>
                <a:solidFill>
                  <a:schemeClr val="bg1"/>
                </a:solidFill>
                <a:latin typeface="Roboto" panose="02000000000000000000" pitchFamily="2" charset="0"/>
                <a:ea typeface="Roboto" panose="02000000000000000000" pitchFamily="2" charset="0"/>
              </a:defRPr>
            </a:lvl4pPr>
            <a:lvl5pPr>
              <a:defRPr>
                <a:solidFill>
                  <a:schemeClr val="bg1"/>
                </a:solidFill>
                <a:latin typeface="Roboto" panose="02000000000000000000" pitchFamily="2" charset="0"/>
                <a:ea typeface="Roboto" panose="02000000000000000000" pitchFamily="2" charset="0"/>
              </a:defRPr>
            </a:lvl5pPr>
          </a:lstStyle>
          <a:p>
            <a:pPr lvl="0"/>
            <a:r>
              <a:rPr lang="fr-FR"/>
              <a:t>Cliquez pour modifier les styles du texte du masque</a:t>
            </a:r>
          </a:p>
          <a:p>
            <a:pPr lvl="1"/>
            <a:r>
              <a:rPr lang="fr-FR"/>
              <a:t>Deuxième niveau</a:t>
            </a:r>
          </a:p>
        </p:txBody>
      </p:sp>
      <p:sp>
        <p:nvSpPr>
          <p:cNvPr id="14" name="Rectangle 13">
            <a:extLst>
              <a:ext uri="{FF2B5EF4-FFF2-40B4-BE49-F238E27FC236}">
                <a16:creationId xmlns:a16="http://schemas.microsoft.com/office/drawing/2014/main" id="{6FAD3801-0874-444F-A9A2-1E19176CBD1A}"/>
              </a:ext>
            </a:extLst>
          </p:cNvPr>
          <p:cNvSpPr/>
          <p:nvPr userDrawn="1"/>
        </p:nvSpPr>
        <p:spPr>
          <a:xfrm>
            <a:off x="3933824" y="202020"/>
            <a:ext cx="8031347" cy="610353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04DD9DB0-AE95-4185-AED7-D31E2517CC7A}"/>
              </a:ext>
            </a:extLst>
          </p:cNvPr>
          <p:cNvSpPr/>
          <p:nvPr userDrawn="1"/>
        </p:nvSpPr>
        <p:spPr>
          <a:xfrm>
            <a:off x="10462436" y="5815123"/>
            <a:ext cx="1616149" cy="6592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 name="Image 7">
            <a:extLst>
              <a:ext uri="{FF2B5EF4-FFF2-40B4-BE49-F238E27FC236}">
                <a16:creationId xmlns:a16="http://schemas.microsoft.com/office/drawing/2014/main" id="{09CF33E6-EDFA-4045-9288-01B5352612F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89667" y="5448197"/>
            <a:ext cx="2172454" cy="1263612"/>
          </a:xfrm>
          <a:prstGeom prst="rect">
            <a:avLst/>
          </a:prstGeom>
        </p:spPr>
      </p:pic>
      <p:sp>
        <p:nvSpPr>
          <p:cNvPr id="17" name="Titre 1">
            <a:extLst>
              <a:ext uri="{FF2B5EF4-FFF2-40B4-BE49-F238E27FC236}">
                <a16:creationId xmlns:a16="http://schemas.microsoft.com/office/drawing/2014/main" id="{5C628E14-89A3-45E1-AD2B-BAF6D95F21CE}"/>
              </a:ext>
            </a:extLst>
          </p:cNvPr>
          <p:cNvSpPr>
            <a:spLocks noGrp="1"/>
          </p:cNvSpPr>
          <p:nvPr>
            <p:ph type="title"/>
          </p:nvPr>
        </p:nvSpPr>
        <p:spPr>
          <a:xfrm>
            <a:off x="4837814" y="365125"/>
            <a:ext cx="6678706" cy="1325563"/>
          </a:xfrm>
          <a:prstGeom prst="rect">
            <a:avLst/>
          </a:prstGeom>
        </p:spPr>
        <p:txBody>
          <a:bodyPr/>
          <a:lstStyle>
            <a:lvl1pPr>
              <a:defRPr b="1">
                <a:solidFill>
                  <a:schemeClr val="tx2"/>
                </a:solidFill>
                <a:latin typeface="CA Slalom Extended" panose="00000505000000000000" pitchFamily="50" charset="0"/>
                <a:ea typeface="Roboto" panose="02000000000000000000" pitchFamily="2" charset="0"/>
              </a:defRPr>
            </a:lvl1pPr>
          </a:lstStyle>
          <a:p>
            <a:r>
              <a:rPr lang="fr-FR"/>
              <a:t>Modifiez le style du titre</a:t>
            </a:r>
          </a:p>
        </p:txBody>
      </p:sp>
      <p:sp>
        <p:nvSpPr>
          <p:cNvPr id="2" name="Espace réservé de la date 2">
            <a:extLst>
              <a:ext uri="{FF2B5EF4-FFF2-40B4-BE49-F238E27FC236}">
                <a16:creationId xmlns:a16="http://schemas.microsoft.com/office/drawing/2014/main" id="{89A387C6-EA9D-C892-8823-EB6B012DB755}"/>
              </a:ext>
            </a:extLst>
          </p:cNvPr>
          <p:cNvSpPr>
            <a:spLocks noGrp="1"/>
          </p:cNvSpPr>
          <p:nvPr>
            <p:ph type="dt" sz="half" idx="10"/>
          </p:nvPr>
        </p:nvSpPr>
        <p:spPr>
          <a:xfrm>
            <a:off x="45853" y="6403412"/>
            <a:ext cx="1920970" cy="365125"/>
          </a:xfrm>
          <a:prstGeom prst="rect">
            <a:avLst/>
          </a:prstGeom>
        </p:spPr>
        <p:txBody>
          <a:bodyPr/>
          <a:lstStyle>
            <a:lvl1pPr>
              <a:defRPr>
                <a:solidFill>
                  <a:schemeClr val="bg1"/>
                </a:solidFill>
                <a:latin typeface="Roboto" panose="02000000000000000000" pitchFamily="2" charset="0"/>
                <a:ea typeface="Roboto" panose="02000000000000000000" pitchFamily="2" charset="0"/>
              </a:defRPr>
            </a:lvl1pPr>
          </a:lstStyle>
          <a:p>
            <a:fld id="{C22CC5EB-FA9E-427A-B492-C7C4C067DE89}" type="datetime1">
              <a:rPr lang="fr-FR" smtClean="0"/>
              <a:t>29/01/2025</a:t>
            </a:fld>
            <a:endParaRPr lang="fr-FR"/>
          </a:p>
        </p:txBody>
      </p:sp>
      <p:sp>
        <p:nvSpPr>
          <p:cNvPr id="5" name="Espace réservé du pied de page 3">
            <a:extLst>
              <a:ext uri="{FF2B5EF4-FFF2-40B4-BE49-F238E27FC236}">
                <a16:creationId xmlns:a16="http://schemas.microsoft.com/office/drawing/2014/main" id="{C7BEB733-AE2E-B5A1-3A6D-88E31FC8A68C}"/>
              </a:ext>
            </a:extLst>
          </p:cNvPr>
          <p:cNvSpPr>
            <a:spLocks noGrp="1"/>
          </p:cNvSpPr>
          <p:nvPr>
            <p:ph type="ftr" sz="quarter" idx="11"/>
          </p:nvPr>
        </p:nvSpPr>
        <p:spPr>
          <a:xfrm>
            <a:off x="3942355" y="6403412"/>
            <a:ext cx="4764489" cy="365125"/>
          </a:xfrm>
          <a:prstGeom prst="rect">
            <a:avLst/>
          </a:prstGeom>
        </p:spPr>
        <p:txBody>
          <a:bodyPr/>
          <a:lstStyle>
            <a:lvl1pPr algn="ctr">
              <a:defRPr>
                <a:solidFill>
                  <a:schemeClr val="bg1"/>
                </a:solidFill>
                <a:latin typeface="Roboto" panose="02000000000000000000" pitchFamily="2" charset="0"/>
                <a:ea typeface="Roboto" panose="02000000000000000000" pitchFamily="2" charset="0"/>
              </a:defRPr>
            </a:lvl1pPr>
          </a:lstStyle>
          <a:p>
            <a:r>
              <a:rPr lang="fr-FR"/>
              <a:t>Présentation ESEO</a:t>
            </a:r>
          </a:p>
        </p:txBody>
      </p:sp>
      <p:sp>
        <p:nvSpPr>
          <p:cNvPr id="7" name="Espace réservé du numéro de diapositive 4">
            <a:extLst>
              <a:ext uri="{FF2B5EF4-FFF2-40B4-BE49-F238E27FC236}">
                <a16:creationId xmlns:a16="http://schemas.microsoft.com/office/drawing/2014/main" id="{8A570980-DFDF-BEF3-8828-38B9B3ED3D39}"/>
              </a:ext>
            </a:extLst>
          </p:cNvPr>
          <p:cNvSpPr>
            <a:spLocks noGrp="1"/>
          </p:cNvSpPr>
          <p:nvPr>
            <p:ph type="sldNum" sz="quarter" idx="12"/>
          </p:nvPr>
        </p:nvSpPr>
        <p:spPr>
          <a:xfrm>
            <a:off x="8828789" y="6403412"/>
            <a:ext cx="3317358" cy="365125"/>
          </a:xfrm>
          <a:prstGeom prst="rect">
            <a:avLst/>
          </a:prstGeom>
        </p:spPr>
        <p:txBody>
          <a:bodyPr/>
          <a:lstStyle>
            <a:lvl1pPr algn="r">
              <a:defRPr>
                <a:solidFill>
                  <a:schemeClr val="bg1"/>
                </a:solidFill>
                <a:latin typeface="Roboto" panose="02000000000000000000" pitchFamily="2" charset="0"/>
                <a:ea typeface="Roboto" panose="02000000000000000000" pitchFamily="2" charset="0"/>
              </a:defRPr>
            </a:lvl1pPr>
          </a:lstStyle>
          <a:p>
            <a:fld id="{0788A03F-5422-4576-AD5E-06D1134F24D3}" type="slidenum">
              <a:rPr lang="fr-FR" smtClean="0"/>
              <a:pPr/>
              <a:t>‹N°›</a:t>
            </a:fld>
            <a:endParaRPr lang="fr-FR"/>
          </a:p>
        </p:txBody>
      </p:sp>
    </p:spTree>
    <p:extLst>
      <p:ext uri="{BB962C8B-B14F-4D97-AF65-F5344CB8AC3E}">
        <p14:creationId xmlns:p14="http://schemas.microsoft.com/office/powerpoint/2010/main" val="240457436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35613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6" r:id="rId3"/>
    <p:sldLayoutId id="2147483660" r:id="rId4"/>
    <p:sldLayoutId id="2147483663" r:id="rId5"/>
    <p:sldLayoutId id="2147483661" r:id="rId6"/>
    <p:sldLayoutId id="2147483662" r:id="rId7"/>
    <p:sldLayoutId id="2147483664" r:id="rId8"/>
    <p:sldLayoutId id="2147483665" r:id="rId9"/>
    <p:sldLayoutId id="2147483655" r:id="rId10"/>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51730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64C78-D4CB-ED93-841E-E67BE174AF49}"/>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A260C836-54A7-B672-B52B-66F8183FF78D}"/>
              </a:ext>
            </a:extLst>
          </p:cNvPr>
          <p:cNvSpPr>
            <a:spLocks noGrp="1"/>
          </p:cNvSpPr>
          <p:nvPr>
            <p:ph type="title"/>
          </p:nvPr>
        </p:nvSpPr>
        <p:spPr>
          <a:xfrm>
            <a:off x="401216" y="226586"/>
            <a:ext cx="10758194" cy="698565"/>
          </a:xfrm>
        </p:spPr>
        <p:txBody>
          <a:bodyPr lIns="91440" tIns="45720" rIns="91440" bIns="45720" anchor="t"/>
          <a:lstStyle/>
          <a:p>
            <a:r>
              <a:rPr lang="fr-FR">
                <a:latin typeface="Arial"/>
                <a:cs typeface="Arial"/>
              </a:rPr>
              <a:t>Contenu de la BDD</a:t>
            </a:r>
          </a:p>
        </p:txBody>
      </p:sp>
      <p:sp>
        <p:nvSpPr>
          <p:cNvPr id="4" name="Espace réservé du pied de page 3">
            <a:extLst>
              <a:ext uri="{FF2B5EF4-FFF2-40B4-BE49-F238E27FC236}">
                <a16:creationId xmlns:a16="http://schemas.microsoft.com/office/drawing/2014/main" id="{BF2E40F3-3485-43D6-33B0-1FCC0D9D614A}"/>
              </a:ext>
            </a:extLst>
          </p:cNvPr>
          <p:cNvSpPr>
            <a:spLocks noGrp="1"/>
          </p:cNvSpPr>
          <p:nvPr>
            <p:ph type="ftr" sz="quarter" idx="11"/>
          </p:nvPr>
        </p:nvSpPr>
        <p:spPr/>
        <p:txBody>
          <a:bodyPr/>
          <a:lstStyle/>
          <a:p>
            <a:r>
              <a:rPr lang="fr-FR"/>
              <a:t>Gestion de concours de dessin</a:t>
            </a:r>
          </a:p>
        </p:txBody>
      </p:sp>
      <p:sp>
        <p:nvSpPr>
          <p:cNvPr id="5" name="Espace réservé du numéro de diapositive 4">
            <a:extLst>
              <a:ext uri="{FF2B5EF4-FFF2-40B4-BE49-F238E27FC236}">
                <a16:creationId xmlns:a16="http://schemas.microsoft.com/office/drawing/2014/main" id="{A86F3897-3F52-A2E1-85AF-151C78B926D4}"/>
              </a:ext>
            </a:extLst>
          </p:cNvPr>
          <p:cNvSpPr>
            <a:spLocks noGrp="1"/>
          </p:cNvSpPr>
          <p:nvPr>
            <p:ph type="sldNum" sz="quarter" idx="12"/>
          </p:nvPr>
        </p:nvSpPr>
        <p:spPr/>
        <p:txBody>
          <a:bodyPr/>
          <a:lstStyle/>
          <a:p>
            <a:fld id="{AB19E20E-2C93-49F8-B96C-D06CFDFCD13E}" type="slidenum">
              <a:rPr lang="fr-FR" smtClean="0"/>
              <a:pPr/>
              <a:t>10</a:t>
            </a:fld>
            <a:endParaRPr lang="fr-FR"/>
          </a:p>
        </p:txBody>
      </p:sp>
      <p:sp>
        <p:nvSpPr>
          <p:cNvPr id="6" name="Ellipse 5">
            <a:extLst>
              <a:ext uri="{FF2B5EF4-FFF2-40B4-BE49-F238E27FC236}">
                <a16:creationId xmlns:a16="http://schemas.microsoft.com/office/drawing/2014/main" id="{D2E0B4CD-CEE2-C6AA-9945-152346F05A9F}"/>
              </a:ext>
            </a:extLst>
          </p:cNvPr>
          <p:cNvSpPr/>
          <p:nvPr/>
        </p:nvSpPr>
        <p:spPr>
          <a:xfrm>
            <a:off x="4477344" y="2715427"/>
            <a:ext cx="2771192" cy="1371600"/>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a:ln w="0"/>
                <a:solidFill>
                  <a:schemeClr val="tx1"/>
                </a:solidFill>
                <a:effectLst>
                  <a:outerShdw blurRad="38100" dist="19050" dir="2700000" algn="tl" rotWithShape="0">
                    <a:schemeClr val="dk1">
                      <a:alpha val="40000"/>
                    </a:schemeClr>
                  </a:outerShdw>
                </a:effectLst>
              </a:rPr>
              <a:t>BDD</a:t>
            </a:r>
            <a:endParaRPr lang="fr-FR"/>
          </a:p>
        </p:txBody>
      </p:sp>
      <p:cxnSp>
        <p:nvCxnSpPr>
          <p:cNvPr id="8" name="Connecteur droit avec flèche 7">
            <a:extLst>
              <a:ext uri="{FF2B5EF4-FFF2-40B4-BE49-F238E27FC236}">
                <a16:creationId xmlns:a16="http://schemas.microsoft.com/office/drawing/2014/main" id="{FFCBD679-152A-4054-7142-DD94D9402831}"/>
              </a:ext>
            </a:extLst>
          </p:cNvPr>
          <p:cNvCxnSpPr>
            <a:cxnSpLocks/>
            <a:stCxn id="6" idx="7"/>
          </p:cNvCxnSpPr>
          <p:nvPr/>
        </p:nvCxnSpPr>
        <p:spPr>
          <a:xfrm flipV="1">
            <a:off x="6842704" y="1857081"/>
            <a:ext cx="495651" cy="10592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Connecteur droit avec flèche 8">
            <a:extLst>
              <a:ext uri="{FF2B5EF4-FFF2-40B4-BE49-F238E27FC236}">
                <a16:creationId xmlns:a16="http://schemas.microsoft.com/office/drawing/2014/main" id="{0B4E17DC-12D1-0DDC-9C90-E12C2303B906}"/>
              </a:ext>
            </a:extLst>
          </p:cNvPr>
          <p:cNvCxnSpPr>
            <a:cxnSpLocks/>
          </p:cNvCxnSpPr>
          <p:nvPr/>
        </p:nvCxnSpPr>
        <p:spPr>
          <a:xfrm flipV="1">
            <a:off x="5699137" y="1817702"/>
            <a:ext cx="0" cy="97038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576CE4C8-E116-8CB0-9EB6-9643B7A59870}"/>
              </a:ext>
            </a:extLst>
          </p:cNvPr>
          <p:cNvCxnSpPr>
            <a:cxnSpLocks/>
            <a:stCxn id="6" idx="1"/>
          </p:cNvCxnSpPr>
          <p:nvPr/>
        </p:nvCxnSpPr>
        <p:spPr>
          <a:xfrm flipH="1" flipV="1">
            <a:off x="4181097" y="2168396"/>
            <a:ext cx="702079" cy="7478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0E374811-AFBE-2080-FDA5-8D3238F94D8B}"/>
              </a:ext>
            </a:extLst>
          </p:cNvPr>
          <p:cNvCxnSpPr>
            <a:cxnSpLocks/>
          </p:cNvCxnSpPr>
          <p:nvPr/>
        </p:nvCxnSpPr>
        <p:spPr>
          <a:xfrm>
            <a:off x="7195291" y="3614436"/>
            <a:ext cx="601334" cy="210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3B0BC888-2E18-5E0F-7E50-9085D96C7F43}"/>
              </a:ext>
            </a:extLst>
          </p:cNvPr>
          <p:cNvCxnSpPr>
            <a:cxnSpLocks/>
            <a:stCxn id="6" idx="5"/>
          </p:cNvCxnSpPr>
          <p:nvPr/>
        </p:nvCxnSpPr>
        <p:spPr>
          <a:xfrm>
            <a:off x="6842704" y="3886161"/>
            <a:ext cx="702079" cy="820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A776938C-C766-FE5B-DC99-2D8E71303374}"/>
              </a:ext>
            </a:extLst>
          </p:cNvPr>
          <p:cNvCxnSpPr>
            <a:cxnSpLocks/>
            <a:stCxn id="6" idx="4"/>
          </p:cNvCxnSpPr>
          <p:nvPr/>
        </p:nvCxnSpPr>
        <p:spPr>
          <a:xfrm>
            <a:off x="5862940" y="4087027"/>
            <a:ext cx="0" cy="9890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88DE2624-264A-06C8-0C67-C67A37A27EC1}"/>
              </a:ext>
            </a:extLst>
          </p:cNvPr>
          <p:cNvCxnSpPr>
            <a:cxnSpLocks/>
          </p:cNvCxnSpPr>
          <p:nvPr/>
        </p:nvCxnSpPr>
        <p:spPr>
          <a:xfrm flipH="1">
            <a:off x="4426197" y="3836766"/>
            <a:ext cx="782347" cy="9253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Ellipse 43">
            <a:extLst>
              <a:ext uri="{FF2B5EF4-FFF2-40B4-BE49-F238E27FC236}">
                <a16:creationId xmlns:a16="http://schemas.microsoft.com/office/drawing/2014/main" id="{25C93D15-15A9-9540-8A80-868D9A3FB30C}"/>
              </a:ext>
            </a:extLst>
          </p:cNvPr>
          <p:cNvSpPr/>
          <p:nvPr/>
        </p:nvSpPr>
        <p:spPr>
          <a:xfrm>
            <a:off x="2043305" y="3558732"/>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fr-FR" sz="1400">
                <a:ln w="0"/>
                <a:solidFill>
                  <a:schemeClr val="tx1"/>
                </a:solidFill>
                <a:effectLst>
                  <a:outerShdw blurRad="38100" dist="19050" dir="2700000" algn="tl" rotWithShape="0">
                    <a:schemeClr val="dk1">
                      <a:alpha val="40000"/>
                    </a:schemeClr>
                  </a:outerShdw>
                </a:effectLst>
              </a:rPr>
              <a:t>300 utilisateurs</a:t>
            </a:r>
            <a:endParaRPr lang="fr-FR" sz="1400"/>
          </a:p>
        </p:txBody>
      </p:sp>
      <p:sp>
        <p:nvSpPr>
          <p:cNvPr id="46" name="Ellipse 45">
            <a:extLst>
              <a:ext uri="{FF2B5EF4-FFF2-40B4-BE49-F238E27FC236}">
                <a16:creationId xmlns:a16="http://schemas.microsoft.com/office/drawing/2014/main" id="{355D2237-F650-A277-58EA-CD731F945648}"/>
              </a:ext>
            </a:extLst>
          </p:cNvPr>
          <p:cNvSpPr/>
          <p:nvPr/>
        </p:nvSpPr>
        <p:spPr>
          <a:xfrm>
            <a:off x="4747491" y="1041526"/>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fr-FR" sz="1400">
                <a:ln w="0"/>
                <a:solidFill>
                  <a:schemeClr val="tx1"/>
                </a:solidFill>
                <a:effectLst>
                  <a:outerShdw blurRad="38100" dist="19050" dir="2700000" algn="tl" rotWithShape="0">
                    <a:schemeClr val="dk1">
                      <a:alpha val="40000"/>
                    </a:schemeClr>
                  </a:outerShdw>
                </a:effectLst>
              </a:rPr>
              <a:t>4 concours</a:t>
            </a:r>
            <a:endParaRPr lang="fr-FR" sz="1400">
              <a:solidFill>
                <a:schemeClr val="tx1"/>
              </a:solidFill>
            </a:endParaRPr>
          </a:p>
        </p:txBody>
      </p:sp>
      <p:sp>
        <p:nvSpPr>
          <p:cNvPr id="49" name="Ellipse 48">
            <a:extLst>
              <a:ext uri="{FF2B5EF4-FFF2-40B4-BE49-F238E27FC236}">
                <a16:creationId xmlns:a16="http://schemas.microsoft.com/office/drawing/2014/main" id="{5843E243-7F0D-4E04-C7D4-5EEC0A3642C2}"/>
              </a:ext>
            </a:extLst>
          </p:cNvPr>
          <p:cNvSpPr/>
          <p:nvPr/>
        </p:nvSpPr>
        <p:spPr>
          <a:xfrm>
            <a:off x="3083879" y="4542428"/>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fr-FR" sz="1400">
                <a:ln w="0"/>
                <a:solidFill>
                  <a:schemeClr val="tx1"/>
                </a:solidFill>
                <a:effectLst>
                  <a:outerShdw blurRad="38100" dist="19050" dir="2700000" algn="tl" rotWithShape="0">
                    <a:schemeClr val="dk1">
                      <a:alpha val="40000"/>
                    </a:schemeClr>
                  </a:outerShdw>
                </a:effectLst>
              </a:rPr>
              <a:t>20 clubs</a:t>
            </a:r>
            <a:endParaRPr lang="fr-FR" sz="1400"/>
          </a:p>
        </p:txBody>
      </p:sp>
      <p:sp>
        <p:nvSpPr>
          <p:cNvPr id="50" name="Ellipse 49">
            <a:extLst>
              <a:ext uri="{FF2B5EF4-FFF2-40B4-BE49-F238E27FC236}">
                <a16:creationId xmlns:a16="http://schemas.microsoft.com/office/drawing/2014/main" id="{D07D6DC1-1F0B-44CE-F6A5-E66639041DA2}"/>
              </a:ext>
            </a:extLst>
          </p:cNvPr>
          <p:cNvSpPr/>
          <p:nvPr/>
        </p:nvSpPr>
        <p:spPr>
          <a:xfrm>
            <a:off x="4943925" y="4932324"/>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1400">
                <a:ln w="0"/>
                <a:solidFill>
                  <a:schemeClr val="tx1"/>
                </a:solidFill>
                <a:effectLst>
                  <a:outerShdw blurRad="38100" dist="19050" dir="2700000" algn="tl" rotWithShape="0">
                    <a:schemeClr val="dk1">
                      <a:alpha val="40000"/>
                    </a:schemeClr>
                  </a:outerShdw>
                </a:effectLst>
              </a:rPr>
              <a:t>175 compétiteurs</a:t>
            </a:r>
            <a:endParaRPr lang="fr-FR" sz="1400"/>
          </a:p>
        </p:txBody>
      </p:sp>
      <p:sp>
        <p:nvSpPr>
          <p:cNvPr id="51" name="Ellipse 50">
            <a:extLst>
              <a:ext uri="{FF2B5EF4-FFF2-40B4-BE49-F238E27FC236}">
                <a16:creationId xmlns:a16="http://schemas.microsoft.com/office/drawing/2014/main" id="{759D0740-33EC-5040-1ADB-1929731B96A6}"/>
              </a:ext>
            </a:extLst>
          </p:cNvPr>
          <p:cNvSpPr/>
          <p:nvPr/>
        </p:nvSpPr>
        <p:spPr>
          <a:xfrm>
            <a:off x="6788041" y="4497485"/>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1400">
                <a:ln w="0"/>
                <a:solidFill>
                  <a:schemeClr val="tx1"/>
                </a:solidFill>
                <a:effectLst>
                  <a:outerShdw blurRad="38100" dist="19050" dir="2700000" algn="tl" rotWithShape="0">
                    <a:schemeClr val="dk1">
                      <a:alpha val="40000"/>
                    </a:schemeClr>
                  </a:outerShdw>
                </a:effectLst>
              </a:rPr>
              <a:t>220 évaluations</a:t>
            </a:r>
            <a:endParaRPr lang="fr-FR" sz="1400"/>
          </a:p>
        </p:txBody>
      </p:sp>
      <p:sp>
        <p:nvSpPr>
          <p:cNvPr id="52" name="Ellipse 51">
            <a:extLst>
              <a:ext uri="{FF2B5EF4-FFF2-40B4-BE49-F238E27FC236}">
                <a16:creationId xmlns:a16="http://schemas.microsoft.com/office/drawing/2014/main" id="{5E8D0052-2EDA-F9C3-03DE-8763EF2D46ED}"/>
              </a:ext>
            </a:extLst>
          </p:cNvPr>
          <p:cNvSpPr/>
          <p:nvPr/>
        </p:nvSpPr>
        <p:spPr>
          <a:xfrm>
            <a:off x="7612790" y="3409106"/>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1400">
                <a:ln w="0"/>
                <a:solidFill>
                  <a:schemeClr val="tx1"/>
                </a:solidFill>
                <a:effectLst>
                  <a:outerShdw blurRad="38100" dist="19050" dir="2700000" algn="tl" rotWithShape="0">
                    <a:schemeClr val="dk1">
                      <a:alpha val="40000"/>
                    </a:schemeClr>
                  </a:outerShdw>
                </a:effectLst>
              </a:rPr>
              <a:t>144 dessins</a:t>
            </a:r>
            <a:endParaRPr lang="fr-FR" sz="1400"/>
          </a:p>
        </p:txBody>
      </p:sp>
      <p:cxnSp>
        <p:nvCxnSpPr>
          <p:cNvPr id="56" name="Connecteur droit avec flèche 55">
            <a:extLst>
              <a:ext uri="{FF2B5EF4-FFF2-40B4-BE49-F238E27FC236}">
                <a16:creationId xmlns:a16="http://schemas.microsoft.com/office/drawing/2014/main" id="{C22C8F9F-328E-588B-B3E7-8E8BE227A389}"/>
              </a:ext>
            </a:extLst>
          </p:cNvPr>
          <p:cNvCxnSpPr>
            <a:cxnSpLocks/>
          </p:cNvCxnSpPr>
          <p:nvPr/>
        </p:nvCxnSpPr>
        <p:spPr>
          <a:xfrm>
            <a:off x="3529781" y="3019906"/>
            <a:ext cx="1187335" cy="3901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7" name="Ellipse 56">
            <a:extLst>
              <a:ext uri="{FF2B5EF4-FFF2-40B4-BE49-F238E27FC236}">
                <a16:creationId xmlns:a16="http://schemas.microsoft.com/office/drawing/2014/main" id="{5B1C4D07-A9D0-193E-57BC-06C3524A711A}"/>
              </a:ext>
            </a:extLst>
          </p:cNvPr>
          <p:cNvSpPr/>
          <p:nvPr/>
        </p:nvSpPr>
        <p:spPr>
          <a:xfrm>
            <a:off x="7612790" y="2220606"/>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1400">
                <a:ln w="0"/>
                <a:solidFill>
                  <a:schemeClr val="tx1"/>
                </a:solidFill>
                <a:effectLst>
                  <a:outerShdw blurRad="38100" dist="19050" dir="2700000" algn="tl" rotWithShape="0">
                    <a:schemeClr val="dk1">
                      <a:alpha val="40000"/>
                    </a:schemeClr>
                  </a:outerShdw>
                </a:effectLst>
              </a:rPr>
              <a:t>4 présidents</a:t>
            </a:r>
            <a:endParaRPr lang="fr-FR" sz="1400"/>
          </a:p>
        </p:txBody>
      </p:sp>
      <p:sp>
        <p:nvSpPr>
          <p:cNvPr id="58" name="Ellipse 57">
            <a:extLst>
              <a:ext uri="{FF2B5EF4-FFF2-40B4-BE49-F238E27FC236}">
                <a16:creationId xmlns:a16="http://schemas.microsoft.com/office/drawing/2014/main" id="{D8CD57C9-A065-E82D-AAD9-FE2F1A173E45}"/>
              </a:ext>
            </a:extLst>
          </p:cNvPr>
          <p:cNvSpPr/>
          <p:nvPr/>
        </p:nvSpPr>
        <p:spPr>
          <a:xfrm>
            <a:off x="6746254" y="1148654"/>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1400">
                <a:ln w="0"/>
                <a:solidFill>
                  <a:schemeClr val="tx1"/>
                </a:solidFill>
                <a:effectLst>
                  <a:outerShdw blurRad="38100" dist="19050" dir="2700000" algn="tl" rotWithShape="0">
                    <a:schemeClr val="dk1">
                      <a:alpha val="40000"/>
                    </a:schemeClr>
                  </a:outerShdw>
                </a:effectLst>
              </a:rPr>
              <a:t>60 évaluateurs</a:t>
            </a:r>
            <a:endParaRPr lang="fr-FR" sz="1400"/>
          </a:p>
        </p:txBody>
      </p:sp>
      <p:sp>
        <p:nvSpPr>
          <p:cNvPr id="3" name="Ellipse 2">
            <a:extLst>
              <a:ext uri="{FF2B5EF4-FFF2-40B4-BE49-F238E27FC236}">
                <a16:creationId xmlns:a16="http://schemas.microsoft.com/office/drawing/2014/main" id="{B726BCE1-295E-AC62-145F-340215271667}"/>
              </a:ext>
            </a:extLst>
          </p:cNvPr>
          <p:cNvSpPr/>
          <p:nvPr/>
        </p:nvSpPr>
        <p:spPr>
          <a:xfrm>
            <a:off x="2818337" y="1325838"/>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1400">
                <a:ln w="0"/>
                <a:solidFill>
                  <a:schemeClr val="tx1"/>
                </a:solidFill>
                <a:effectLst>
                  <a:outerShdw blurRad="38100" dist="19050" dir="2700000" algn="tl" rotWithShape="0">
                    <a:schemeClr val="dk1">
                      <a:alpha val="40000"/>
                    </a:schemeClr>
                  </a:outerShdw>
                </a:effectLst>
              </a:rPr>
              <a:t>1 administrateur</a:t>
            </a:r>
            <a:endParaRPr lang="fr-FR" sz="1400"/>
          </a:p>
        </p:txBody>
      </p:sp>
      <p:sp>
        <p:nvSpPr>
          <p:cNvPr id="7" name="Ellipse 6">
            <a:extLst>
              <a:ext uri="{FF2B5EF4-FFF2-40B4-BE49-F238E27FC236}">
                <a16:creationId xmlns:a16="http://schemas.microsoft.com/office/drawing/2014/main" id="{2FC561F6-6EA4-E541-7FB4-1DCBBAB56C06}"/>
              </a:ext>
            </a:extLst>
          </p:cNvPr>
          <p:cNvSpPr/>
          <p:nvPr/>
        </p:nvSpPr>
        <p:spPr>
          <a:xfrm>
            <a:off x="1993313" y="2383116"/>
            <a:ext cx="1898779" cy="1054359"/>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1400">
                <a:ln w="0"/>
                <a:solidFill>
                  <a:schemeClr val="tx1"/>
                </a:solidFill>
                <a:effectLst>
                  <a:outerShdw blurRad="38100" dist="19050" dir="2700000" algn="tl" rotWithShape="0">
                    <a:schemeClr val="dk1">
                      <a:alpha val="40000"/>
                    </a:schemeClr>
                  </a:outerShdw>
                </a:effectLst>
              </a:rPr>
              <a:t>20 directeurs</a:t>
            </a:r>
            <a:endParaRPr lang="fr-FR" sz="1400"/>
          </a:p>
        </p:txBody>
      </p:sp>
      <p:cxnSp>
        <p:nvCxnSpPr>
          <p:cNvPr id="15" name="Connecteur droit avec flèche 14">
            <a:extLst>
              <a:ext uri="{FF2B5EF4-FFF2-40B4-BE49-F238E27FC236}">
                <a16:creationId xmlns:a16="http://schemas.microsoft.com/office/drawing/2014/main" id="{D80DF2CE-2D71-3BCB-F8E6-F4FC4F168A3E}"/>
              </a:ext>
            </a:extLst>
          </p:cNvPr>
          <p:cNvCxnSpPr>
            <a:cxnSpLocks/>
          </p:cNvCxnSpPr>
          <p:nvPr/>
        </p:nvCxnSpPr>
        <p:spPr>
          <a:xfrm flipV="1">
            <a:off x="7019900" y="2788380"/>
            <a:ext cx="963894" cy="46305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D9ABDB5E-0C35-F129-B528-0CEF81C5FED2}"/>
              </a:ext>
            </a:extLst>
          </p:cNvPr>
          <p:cNvCxnSpPr>
            <a:cxnSpLocks/>
          </p:cNvCxnSpPr>
          <p:nvPr/>
        </p:nvCxnSpPr>
        <p:spPr>
          <a:xfrm flipH="1">
            <a:off x="3664393" y="3563961"/>
            <a:ext cx="1151431" cy="70969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009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C1741-F51D-12D5-C93A-469ACD85AC4E}"/>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6D13F2E5-3B83-2E47-6E53-D8E57FDB3CB8}"/>
              </a:ext>
            </a:extLst>
          </p:cNvPr>
          <p:cNvSpPr>
            <a:spLocks noGrp="1"/>
          </p:cNvSpPr>
          <p:nvPr>
            <p:ph type="title"/>
          </p:nvPr>
        </p:nvSpPr>
        <p:spPr>
          <a:xfrm>
            <a:off x="838200" y="365126"/>
            <a:ext cx="10515600" cy="745218"/>
          </a:xfrm>
        </p:spPr>
        <p:txBody>
          <a:bodyPr lIns="91440" tIns="45720" rIns="91440" bIns="45720" anchor="t"/>
          <a:lstStyle/>
          <a:p>
            <a:r>
              <a:rPr lang="fr-FR" sz="4000">
                <a:latin typeface="Arial"/>
                <a:cs typeface="Arial"/>
              </a:rPr>
              <a:t>Présentation d’une requête SQL imposée</a:t>
            </a:r>
            <a:br>
              <a:rPr lang="fr-FR" sz="4000">
                <a:latin typeface="Arial"/>
              </a:rPr>
            </a:br>
            <a:endParaRPr lang="fr-FR" sz="4000">
              <a:latin typeface="Arial"/>
              <a:cs typeface="Arial"/>
            </a:endParaRPr>
          </a:p>
        </p:txBody>
      </p:sp>
      <p:sp>
        <p:nvSpPr>
          <p:cNvPr id="4" name="Espace réservé du pied de page 3">
            <a:extLst>
              <a:ext uri="{FF2B5EF4-FFF2-40B4-BE49-F238E27FC236}">
                <a16:creationId xmlns:a16="http://schemas.microsoft.com/office/drawing/2014/main" id="{53E36762-64D7-8996-6C67-B9F25A4B1897}"/>
              </a:ext>
            </a:extLst>
          </p:cNvPr>
          <p:cNvSpPr>
            <a:spLocks noGrp="1"/>
          </p:cNvSpPr>
          <p:nvPr>
            <p:ph type="ftr" sz="quarter" idx="11"/>
          </p:nvPr>
        </p:nvSpPr>
        <p:spPr/>
        <p:txBody>
          <a:bodyPr lIns="91440" tIns="45720" rIns="91440" bIns="45720" anchor="t"/>
          <a:lstStyle/>
          <a:p>
            <a:r>
              <a:rPr lang="fr-FR">
                <a:latin typeface="Roboto"/>
                <a:ea typeface="Roboto"/>
                <a:cs typeface="Roboto"/>
              </a:rPr>
              <a:t>Gestion de concours de dessins</a:t>
            </a:r>
            <a:endParaRPr lang="fr-FR"/>
          </a:p>
        </p:txBody>
      </p:sp>
      <p:sp>
        <p:nvSpPr>
          <p:cNvPr id="5" name="Espace réservé du numéro de diapositive 4">
            <a:extLst>
              <a:ext uri="{FF2B5EF4-FFF2-40B4-BE49-F238E27FC236}">
                <a16:creationId xmlns:a16="http://schemas.microsoft.com/office/drawing/2014/main" id="{C58AE41E-351A-6A50-5F71-FF012C8FB715}"/>
              </a:ext>
            </a:extLst>
          </p:cNvPr>
          <p:cNvSpPr>
            <a:spLocks noGrp="1"/>
          </p:cNvSpPr>
          <p:nvPr>
            <p:ph type="sldNum" sz="quarter" idx="12"/>
          </p:nvPr>
        </p:nvSpPr>
        <p:spPr/>
        <p:txBody>
          <a:bodyPr/>
          <a:lstStyle/>
          <a:p>
            <a:fld id="{AB19E20E-2C93-49F8-B96C-D06CFDFCD13E}" type="slidenum">
              <a:rPr lang="fr-FR" smtClean="0"/>
              <a:pPr/>
              <a:t>11</a:t>
            </a:fld>
            <a:endParaRPr lang="fr-FR"/>
          </a:p>
        </p:txBody>
      </p:sp>
      <p:sp>
        <p:nvSpPr>
          <p:cNvPr id="9" name="ZoneTexte 8">
            <a:extLst>
              <a:ext uri="{FF2B5EF4-FFF2-40B4-BE49-F238E27FC236}">
                <a16:creationId xmlns:a16="http://schemas.microsoft.com/office/drawing/2014/main" id="{14859685-0221-CAAA-EF6D-1C04DABCA2C5}"/>
              </a:ext>
            </a:extLst>
          </p:cNvPr>
          <p:cNvSpPr txBox="1"/>
          <p:nvPr/>
        </p:nvSpPr>
        <p:spPr>
          <a:xfrm>
            <a:off x="1155438" y="1459720"/>
            <a:ext cx="9881119" cy="646331"/>
          </a:xfrm>
          <a:prstGeom prst="rect">
            <a:avLst/>
          </a:prstGeom>
          <a:noFill/>
        </p:spPr>
        <p:txBody>
          <a:bodyPr wrap="square">
            <a:spAutoFit/>
          </a:bodyPr>
          <a:lstStyle/>
          <a:p>
            <a:pPr algn="just" fontAlgn="auto"/>
            <a:r>
              <a:rPr lang="fr-FR" sz="1800" u="sng" kern="0">
                <a:solidFill>
                  <a:schemeClr val="bg1"/>
                </a:solidFill>
                <a:effectLst>
                  <a:outerShdw blurRad="38100" dist="38100" dir="2700000" algn="tl">
                    <a:srgbClr val="000000">
                      <a:alpha val="43137"/>
                    </a:srgbClr>
                  </a:outerShdw>
                </a:effectLst>
                <a:latin typeface="Calibri" panose="020F0502020204030204" pitchFamily="34" charset="0"/>
                <a:ea typeface="Times New Roman" panose="02020603050405020304" pitchFamily="18" charset="0"/>
                <a:cs typeface="Arial" panose="020B0604020202020204" pitchFamily="34" charset="0"/>
              </a:rPr>
              <a:t>Requête n°4 </a:t>
            </a:r>
            <a:r>
              <a:rPr lang="fr-FR" sz="1800" kern="0">
                <a:solidFill>
                  <a:schemeClr val="bg1"/>
                </a:solidFill>
                <a:effectLst/>
                <a:latin typeface="Calibri" panose="020F0502020204030204" pitchFamily="34" charset="0"/>
                <a:ea typeface="Times New Roman" panose="02020603050405020304" pitchFamily="18" charset="0"/>
                <a:cs typeface="Arial" panose="020B0604020202020204" pitchFamily="34" charset="0"/>
              </a:rPr>
              <a:t>: Nom, prénom et âge des compétiteurs qui ont participé à tous les concours qui ont été organisés. L’affichage doit se faire dans l’ordre croissant des âges.</a:t>
            </a:r>
            <a:endParaRPr lang="fr-FR" sz="1800" kern="150">
              <a:solidFill>
                <a:schemeClr val="bg1"/>
              </a:solidFill>
              <a:effectLst/>
              <a:latin typeface="Times New Roman" panose="02020603050405020304" pitchFamily="18" charset="0"/>
              <a:ea typeface="DejaVu Sans"/>
              <a:cs typeface="Lohit Hindi"/>
            </a:endParaRPr>
          </a:p>
        </p:txBody>
      </p:sp>
      <p:sp>
        <p:nvSpPr>
          <p:cNvPr id="14" name="Rectangle 4">
            <a:extLst>
              <a:ext uri="{FF2B5EF4-FFF2-40B4-BE49-F238E27FC236}">
                <a16:creationId xmlns:a16="http://schemas.microsoft.com/office/drawing/2014/main" id="{F716D475-B04E-C272-5902-B92F3FAD4F20}"/>
              </a:ext>
            </a:extLst>
          </p:cNvPr>
          <p:cNvSpPr>
            <a:spLocks noChangeArrowheads="1"/>
          </p:cNvSpPr>
          <p:nvPr/>
        </p:nvSpPr>
        <p:spPr bwMode="auto">
          <a:xfrm>
            <a:off x="1724411" y="2612442"/>
            <a:ext cx="8743172" cy="2554545"/>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F8E6D"/>
                </a:solidFill>
                <a:effectLst/>
                <a:latin typeface="JetBrains Mono"/>
              </a:rPr>
              <a:t>SELECT </a:t>
            </a:r>
            <a:r>
              <a:rPr kumimoji="0" lang="fr-FR" altLang="fr-FR" sz="1600" b="0" i="0" u="none" strike="noStrike" cap="none" normalizeH="0" baseline="0" err="1">
                <a:ln>
                  <a:noFill/>
                </a:ln>
                <a:solidFill>
                  <a:srgbClr val="BCBEC4"/>
                </a:solidFill>
                <a:effectLst/>
                <a:latin typeface="JetBrains Mono"/>
              </a:rPr>
              <a:t>u.</a:t>
            </a:r>
            <a:r>
              <a:rPr kumimoji="0" lang="fr-FR" altLang="fr-FR" sz="1600" b="0" i="0" u="none" strike="noStrike" cap="none" normalizeH="0" baseline="0" err="1">
                <a:ln>
                  <a:noFill/>
                </a:ln>
                <a:solidFill>
                  <a:srgbClr val="C77DBB"/>
                </a:solidFill>
                <a:effectLst/>
                <a:latin typeface="JetBrains Mono"/>
              </a:rPr>
              <a:t>nom</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err="1">
                <a:ln>
                  <a:noFill/>
                </a:ln>
                <a:solidFill>
                  <a:srgbClr val="BCBEC4"/>
                </a:solidFill>
                <a:effectLst/>
                <a:latin typeface="JetBrains Mono"/>
              </a:rPr>
              <a:t>u.</a:t>
            </a:r>
            <a:r>
              <a:rPr kumimoji="0" lang="fr-FR" altLang="fr-FR" sz="1600" b="0" i="0" u="none" strike="noStrike" cap="none" normalizeH="0" baseline="0" err="1">
                <a:ln>
                  <a:noFill/>
                </a:ln>
                <a:solidFill>
                  <a:srgbClr val="C77DBB"/>
                </a:solidFill>
                <a:effectLst/>
                <a:latin typeface="JetBrains Mono"/>
              </a:rPr>
              <a:t>prenom</a:t>
            </a:r>
            <a:r>
              <a:rPr kumimoji="0" lang="fr-FR" altLang="fr-FR" sz="1600" b="0" i="0" u="none" strike="noStrike" cap="none" normalizeH="0" baseline="0">
                <a:ln>
                  <a:noFill/>
                </a:ln>
                <a:solidFill>
                  <a:srgbClr val="BCBEC4"/>
                </a:solidFill>
                <a:effectLst/>
                <a:latin typeface="JetBrains Mono"/>
              </a:rPr>
              <a:t>, </a:t>
            </a:r>
            <a:r>
              <a:rPr kumimoji="0" lang="fr-FR" altLang="fr-FR" sz="1600" b="0" i="1" u="none" strike="noStrike" cap="none" normalizeH="0" baseline="0">
                <a:ln>
                  <a:noFill/>
                </a:ln>
                <a:solidFill>
                  <a:srgbClr val="57AAF7"/>
                </a:solidFill>
                <a:effectLst/>
                <a:latin typeface="JetBrains Mono"/>
              </a:rPr>
              <a:t>TIMESTAMPDIFF</a:t>
            </a:r>
            <a:r>
              <a:rPr kumimoji="0" lang="fr-FR" altLang="fr-FR" sz="1600" b="0" i="0" u="none" strike="noStrike" cap="none" normalizeH="0" baseline="0">
                <a:ln>
                  <a:noFill/>
                </a:ln>
                <a:solidFill>
                  <a:srgbClr val="BCBEC4"/>
                </a:solidFill>
                <a:effectLst/>
                <a:latin typeface="JetBrains Mono"/>
              </a:rPr>
              <a:t>(</a:t>
            </a:r>
            <a:r>
              <a:rPr kumimoji="0" lang="fr-FR" altLang="fr-FR" sz="1600" b="0" i="0" u="none" strike="noStrike" cap="none" normalizeH="0" baseline="0">
                <a:ln>
                  <a:noFill/>
                </a:ln>
                <a:solidFill>
                  <a:srgbClr val="CF8E6D"/>
                </a:solidFill>
                <a:effectLst/>
                <a:latin typeface="JetBrains Mono"/>
              </a:rPr>
              <a:t>YEAR</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err="1">
                <a:ln>
                  <a:noFill/>
                </a:ln>
                <a:solidFill>
                  <a:srgbClr val="BCBEC4"/>
                </a:solidFill>
                <a:effectLst/>
                <a:latin typeface="JetBrains Mono"/>
              </a:rPr>
              <a:t>u.</a:t>
            </a:r>
            <a:r>
              <a:rPr kumimoji="0" lang="fr-FR" altLang="fr-FR" sz="1600" b="0" i="0" u="none" strike="noStrike" cap="none" normalizeH="0" baseline="0" err="1">
                <a:ln>
                  <a:noFill/>
                </a:ln>
                <a:solidFill>
                  <a:srgbClr val="C77DBB"/>
                </a:solidFill>
                <a:effectLst/>
                <a:latin typeface="JetBrains Mono"/>
              </a:rPr>
              <a:t>dateNaissance</a:t>
            </a:r>
            <a:r>
              <a:rPr kumimoji="0" lang="fr-FR" altLang="fr-FR" sz="1600" b="0" i="0" u="none" strike="noStrike" cap="none" normalizeH="0" baseline="0">
                <a:ln>
                  <a:noFill/>
                </a:ln>
                <a:solidFill>
                  <a:srgbClr val="BCBEC4"/>
                </a:solidFill>
                <a:effectLst/>
                <a:latin typeface="JetBrains Mono"/>
              </a:rPr>
              <a:t>, </a:t>
            </a:r>
            <a:r>
              <a:rPr kumimoji="0" lang="fr-FR" altLang="fr-FR" sz="1600" b="0" i="1" u="none" strike="noStrike" cap="none" normalizeH="0" baseline="0">
                <a:ln>
                  <a:noFill/>
                </a:ln>
                <a:solidFill>
                  <a:srgbClr val="57AAF7"/>
                </a:solidFill>
                <a:effectLst/>
                <a:latin typeface="JetBrains Mono"/>
              </a:rPr>
              <a:t>CURDATE</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a:ln>
                  <a:noFill/>
                </a:ln>
                <a:solidFill>
                  <a:srgbClr val="CF8E6D"/>
                </a:solidFill>
                <a:effectLst/>
                <a:latin typeface="JetBrains Mono"/>
              </a:rPr>
              <a:t>AS </a:t>
            </a:r>
            <a:r>
              <a:rPr kumimoji="0" lang="fr-FR" altLang="fr-FR" sz="1600" b="0" i="0" u="none" strike="noStrike" cap="none" normalizeH="0" baseline="0" err="1">
                <a:ln>
                  <a:noFill/>
                </a:ln>
                <a:solidFill>
                  <a:srgbClr val="BCBEC4"/>
                </a:solidFill>
                <a:effectLst/>
                <a:latin typeface="JetBrains Mono"/>
              </a:rPr>
              <a:t>age</a:t>
            </a:r>
            <a:br>
              <a:rPr kumimoji="0" lang="fr-FR" altLang="fr-FR" sz="1600" b="0" i="0" u="none" strike="noStrike" cap="none" normalizeH="0" baseline="0">
                <a:ln>
                  <a:noFill/>
                </a:ln>
                <a:solidFill>
                  <a:srgbClr val="BCBEC4"/>
                </a:solidFill>
                <a:effectLst/>
                <a:latin typeface="JetBrains Mono"/>
              </a:rPr>
            </a:br>
            <a:r>
              <a:rPr kumimoji="0" lang="fr-FR" altLang="fr-FR" sz="1600" b="0" i="0" u="none" strike="noStrike" cap="none" normalizeH="0" baseline="0">
                <a:ln>
                  <a:noFill/>
                </a:ln>
                <a:solidFill>
                  <a:srgbClr val="CF8E6D"/>
                </a:solidFill>
                <a:effectLst/>
                <a:latin typeface="JetBrains Mono"/>
              </a:rPr>
              <a:t>FROM </a:t>
            </a:r>
            <a:r>
              <a:rPr kumimoji="0" lang="fr-FR" altLang="fr-FR" sz="1600" b="0" i="0" u="none" strike="noStrike" cap="none" normalizeH="0" baseline="0" err="1">
                <a:ln>
                  <a:noFill/>
                </a:ln>
                <a:solidFill>
                  <a:srgbClr val="BCBEC4"/>
                </a:solidFill>
                <a:effectLst/>
                <a:latin typeface="JetBrains Mono"/>
              </a:rPr>
              <a:t>Competiteur</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a:ln>
                  <a:noFill/>
                </a:ln>
                <a:solidFill>
                  <a:srgbClr val="CF8E6D"/>
                </a:solidFill>
                <a:effectLst/>
                <a:latin typeface="JetBrains Mono"/>
              </a:rPr>
              <a:t>c</a:t>
            </a:r>
            <a:r>
              <a:rPr kumimoji="0" lang="fr-FR" altLang="fr-FR" sz="1600" b="0" i="0" u="none" strike="noStrike" cap="none" normalizeH="0" baseline="0">
                <a:ln>
                  <a:noFill/>
                </a:ln>
                <a:solidFill>
                  <a:srgbClr val="BCBEC4"/>
                </a:solidFill>
                <a:effectLst/>
                <a:latin typeface="JetBrains Mono"/>
              </a:rPr>
              <a:t>, Utilisateur u, </a:t>
            </a:r>
            <a:r>
              <a:rPr kumimoji="0" lang="fr-FR" altLang="fr-FR" sz="1600" b="0" i="0" u="none" strike="noStrike" cap="none" normalizeH="0" baseline="0" err="1">
                <a:ln>
                  <a:noFill/>
                </a:ln>
                <a:solidFill>
                  <a:srgbClr val="BCBEC4"/>
                </a:solidFill>
                <a:effectLst/>
                <a:latin typeface="JetBrains Mono"/>
              </a:rPr>
              <a:t>Competiteur_Participe</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err="1">
                <a:ln>
                  <a:noFill/>
                </a:ln>
                <a:solidFill>
                  <a:srgbClr val="BCBEC4"/>
                </a:solidFill>
                <a:effectLst/>
                <a:latin typeface="JetBrains Mono"/>
              </a:rPr>
              <a:t>cp</a:t>
            </a:r>
            <a:r>
              <a:rPr kumimoji="0" lang="fr-FR" altLang="fr-FR" sz="1600" b="0" i="0" u="none" strike="noStrike" cap="none" normalizeH="0" baseline="0">
                <a:ln>
                  <a:noFill/>
                </a:ln>
                <a:solidFill>
                  <a:srgbClr val="BCBEC4"/>
                </a:solidFill>
                <a:effectLst/>
                <a:latin typeface="JetBrains Mono"/>
              </a:rPr>
              <a:t>, Concours conc</a:t>
            </a:r>
            <a:br>
              <a:rPr kumimoji="0" lang="fr-FR" altLang="fr-FR" sz="1600" b="0" i="0" u="none" strike="noStrike" cap="none" normalizeH="0" baseline="0">
                <a:ln>
                  <a:noFill/>
                </a:ln>
                <a:solidFill>
                  <a:srgbClr val="BCBEC4"/>
                </a:solidFill>
                <a:effectLst/>
                <a:latin typeface="JetBrains Mono"/>
              </a:rPr>
            </a:br>
            <a:r>
              <a:rPr kumimoji="0" lang="fr-FR" altLang="fr-FR" sz="1600" b="0" i="0" u="none" strike="noStrike" cap="none" normalizeH="0" baseline="0">
                <a:ln>
                  <a:noFill/>
                </a:ln>
                <a:solidFill>
                  <a:srgbClr val="CF8E6D"/>
                </a:solidFill>
                <a:effectLst/>
                <a:latin typeface="JetBrains Mono"/>
              </a:rPr>
              <a:t>WHERE </a:t>
            </a:r>
            <a:r>
              <a:rPr kumimoji="0" lang="fr-FR" altLang="fr-FR" sz="1600" b="0" i="0" u="none" strike="noStrike" cap="none" normalizeH="0" baseline="0" err="1">
                <a:ln>
                  <a:noFill/>
                </a:ln>
                <a:solidFill>
                  <a:srgbClr val="CF8E6D"/>
                </a:solidFill>
                <a:effectLst/>
                <a:latin typeface="JetBrains Mono"/>
              </a:rPr>
              <a:t>c</a:t>
            </a:r>
            <a:r>
              <a:rPr kumimoji="0" lang="fr-FR" altLang="fr-FR" sz="1600" b="0" i="0" u="none" strike="noStrike" cap="none" normalizeH="0" baseline="0" err="1">
                <a:ln>
                  <a:noFill/>
                </a:ln>
                <a:solidFill>
                  <a:srgbClr val="BCBEC4"/>
                </a:solidFill>
                <a:effectLst/>
                <a:latin typeface="JetBrains Mono"/>
              </a:rPr>
              <a:t>.</a:t>
            </a:r>
            <a:r>
              <a:rPr kumimoji="0" lang="fr-FR" altLang="fr-FR" sz="1600" b="0" i="0" u="none" strike="noStrike" cap="none" normalizeH="0" baseline="0" err="1">
                <a:ln>
                  <a:noFill/>
                </a:ln>
                <a:solidFill>
                  <a:srgbClr val="C77DBB"/>
                </a:solidFill>
                <a:effectLst/>
                <a:latin typeface="JetBrains Mono"/>
              </a:rPr>
              <a:t>numCompetiteur</a:t>
            </a:r>
            <a:r>
              <a:rPr kumimoji="0" lang="fr-FR" altLang="fr-FR" sz="1600" b="0" i="0" u="none" strike="noStrike" cap="none" normalizeH="0" baseline="0">
                <a:ln>
                  <a:noFill/>
                </a:ln>
                <a:solidFill>
                  <a:srgbClr val="C77DBB"/>
                </a:solidFill>
                <a:effectLst/>
                <a:latin typeface="JetBrains Mono"/>
              </a:rPr>
              <a:t> </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err="1">
                <a:ln>
                  <a:noFill/>
                </a:ln>
                <a:solidFill>
                  <a:srgbClr val="BCBEC4"/>
                </a:solidFill>
                <a:effectLst/>
                <a:latin typeface="JetBrains Mono"/>
              </a:rPr>
              <a:t>u.</a:t>
            </a:r>
            <a:r>
              <a:rPr kumimoji="0" lang="fr-FR" altLang="fr-FR" sz="1600" b="0" i="0" u="none" strike="noStrike" cap="none" normalizeH="0" baseline="0" err="1">
                <a:ln>
                  <a:noFill/>
                </a:ln>
                <a:solidFill>
                  <a:srgbClr val="C77DBB"/>
                </a:solidFill>
                <a:effectLst/>
                <a:latin typeface="JetBrains Mono"/>
              </a:rPr>
              <a:t>numUtilisateur</a:t>
            </a:r>
            <a:br>
              <a:rPr kumimoji="0" lang="fr-FR" altLang="fr-FR" sz="1600" b="0" i="0" u="none" strike="noStrike" cap="none" normalizeH="0" baseline="0">
                <a:ln>
                  <a:noFill/>
                </a:ln>
                <a:solidFill>
                  <a:srgbClr val="C77DBB"/>
                </a:solidFill>
                <a:effectLst/>
                <a:latin typeface="JetBrains Mono"/>
              </a:rPr>
            </a:br>
            <a:r>
              <a:rPr kumimoji="0" lang="fr-FR" altLang="fr-FR" sz="1600" b="0" i="0" u="none" strike="noStrike" cap="none" normalizeH="0" baseline="0">
                <a:ln>
                  <a:noFill/>
                </a:ln>
                <a:solidFill>
                  <a:srgbClr val="CF8E6D"/>
                </a:solidFill>
                <a:effectLst/>
                <a:latin typeface="JetBrains Mono"/>
              </a:rPr>
              <a:t>AND </a:t>
            </a:r>
            <a:r>
              <a:rPr kumimoji="0" lang="fr-FR" altLang="fr-FR" sz="1600" b="0" i="0" u="none" strike="noStrike" cap="none" normalizeH="0" baseline="0" err="1">
                <a:ln>
                  <a:noFill/>
                </a:ln>
                <a:solidFill>
                  <a:srgbClr val="CF8E6D"/>
                </a:solidFill>
                <a:effectLst/>
                <a:latin typeface="JetBrains Mono"/>
              </a:rPr>
              <a:t>c</a:t>
            </a:r>
            <a:r>
              <a:rPr kumimoji="0" lang="fr-FR" altLang="fr-FR" sz="1600" b="0" i="0" u="none" strike="noStrike" cap="none" normalizeH="0" baseline="0" err="1">
                <a:ln>
                  <a:noFill/>
                </a:ln>
                <a:solidFill>
                  <a:srgbClr val="BCBEC4"/>
                </a:solidFill>
                <a:effectLst/>
                <a:latin typeface="JetBrains Mono"/>
              </a:rPr>
              <a:t>.</a:t>
            </a:r>
            <a:r>
              <a:rPr kumimoji="0" lang="fr-FR" altLang="fr-FR" sz="1600" b="0" i="0" u="none" strike="noStrike" cap="none" normalizeH="0" baseline="0" err="1">
                <a:ln>
                  <a:noFill/>
                </a:ln>
                <a:solidFill>
                  <a:srgbClr val="C77DBB"/>
                </a:solidFill>
                <a:effectLst/>
                <a:latin typeface="JetBrains Mono"/>
              </a:rPr>
              <a:t>numCompetiteur</a:t>
            </a:r>
            <a:r>
              <a:rPr kumimoji="0" lang="fr-FR" altLang="fr-FR" sz="1600" b="0" i="0" u="none" strike="noStrike" cap="none" normalizeH="0" baseline="0">
                <a:ln>
                  <a:noFill/>
                </a:ln>
                <a:solidFill>
                  <a:srgbClr val="C77DBB"/>
                </a:solidFill>
                <a:effectLst/>
                <a:latin typeface="JetBrains Mono"/>
              </a:rPr>
              <a:t> </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err="1">
                <a:ln>
                  <a:noFill/>
                </a:ln>
                <a:solidFill>
                  <a:srgbClr val="BCBEC4"/>
                </a:solidFill>
                <a:effectLst/>
                <a:latin typeface="JetBrains Mono"/>
              </a:rPr>
              <a:t>cp.</a:t>
            </a:r>
            <a:r>
              <a:rPr kumimoji="0" lang="fr-FR" altLang="fr-FR" sz="1600" b="0" i="0" u="none" strike="noStrike" cap="none" normalizeH="0" baseline="0" err="1">
                <a:ln>
                  <a:noFill/>
                </a:ln>
                <a:solidFill>
                  <a:srgbClr val="C77DBB"/>
                </a:solidFill>
                <a:effectLst/>
                <a:latin typeface="JetBrains Mono"/>
              </a:rPr>
              <a:t>numCompetiteur</a:t>
            </a:r>
            <a:br>
              <a:rPr kumimoji="0" lang="fr-FR" altLang="fr-FR" sz="1600" b="0" i="0" u="none" strike="noStrike" cap="none" normalizeH="0" baseline="0">
                <a:ln>
                  <a:noFill/>
                </a:ln>
                <a:solidFill>
                  <a:srgbClr val="C77DBB"/>
                </a:solidFill>
                <a:effectLst/>
                <a:latin typeface="JetBrains Mono"/>
              </a:rPr>
            </a:br>
            <a:r>
              <a:rPr kumimoji="0" lang="fr-FR" altLang="fr-FR" sz="1600" b="0" i="0" u="none" strike="noStrike" cap="none" normalizeH="0" baseline="0">
                <a:ln>
                  <a:noFill/>
                </a:ln>
                <a:solidFill>
                  <a:srgbClr val="CF8E6D"/>
                </a:solidFill>
                <a:effectLst/>
                <a:latin typeface="JetBrains Mono"/>
              </a:rPr>
              <a:t>AND </a:t>
            </a:r>
            <a:r>
              <a:rPr kumimoji="0" lang="fr-FR" altLang="fr-FR" sz="1600" b="0" i="0" u="none" strike="noStrike" cap="none" normalizeH="0" baseline="0" err="1">
                <a:ln>
                  <a:noFill/>
                </a:ln>
                <a:solidFill>
                  <a:srgbClr val="BCBEC4"/>
                </a:solidFill>
                <a:effectLst/>
                <a:latin typeface="JetBrains Mono"/>
              </a:rPr>
              <a:t>cp.</a:t>
            </a:r>
            <a:r>
              <a:rPr kumimoji="0" lang="fr-FR" altLang="fr-FR" sz="1600" b="0" i="0" u="none" strike="noStrike" cap="none" normalizeH="0" baseline="0" err="1">
                <a:ln>
                  <a:noFill/>
                </a:ln>
                <a:solidFill>
                  <a:srgbClr val="C77DBB"/>
                </a:solidFill>
                <a:effectLst/>
                <a:latin typeface="JetBrains Mono"/>
              </a:rPr>
              <a:t>numConcours</a:t>
            </a:r>
            <a:r>
              <a:rPr kumimoji="0" lang="fr-FR" altLang="fr-FR" sz="1600" b="0" i="0" u="none" strike="noStrike" cap="none" normalizeH="0" baseline="0">
                <a:ln>
                  <a:noFill/>
                </a:ln>
                <a:solidFill>
                  <a:srgbClr val="C77DBB"/>
                </a:solidFill>
                <a:effectLst/>
                <a:latin typeface="JetBrains Mono"/>
              </a:rPr>
              <a:t> </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err="1">
                <a:ln>
                  <a:noFill/>
                </a:ln>
                <a:solidFill>
                  <a:srgbClr val="BCBEC4"/>
                </a:solidFill>
                <a:effectLst/>
                <a:latin typeface="JetBrains Mono"/>
              </a:rPr>
              <a:t>conc.</a:t>
            </a:r>
            <a:r>
              <a:rPr kumimoji="0" lang="fr-FR" altLang="fr-FR" sz="1600" b="0" i="0" u="none" strike="noStrike" cap="none" normalizeH="0" baseline="0" err="1">
                <a:ln>
                  <a:noFill/>
                </a:ln>
                <a:solidFill>
                  <a:srgbClr val="C77DBB"/>
                </a:solidFill>
                <a:effectLst/>
                <a:latin typeface="JetBrains Mono"/>
              </a:rPr>
              <a:t>numConcours</a:t>
            </a:r>
            <a:br>
              <a:rPr kumimoji="0" lang="fr-FR" altLang="fr-FR" sz="1600" b="0" i="0" u="none" strike="noStrike" cap="none" normalizeH="0" baseline="0">
                <a:ln>
                  <a:noFill/>
                </a:ln>
                <a:solidFill>
                  <a:srgbClr val="C77DBB"/>
                </a:solidFill>
                <a:effectLst/>
                <a:latin typeface="JetBrains Mono"/>
              </a:rPr>
            </a:br>
            <a:r>
              <a:rPr kumimoji="0" lang="fr-FR" altLang="fr-FR" sz="1600" b="0" i="0" u="none" strike="noStrike" cap="none" normalizeH="0" baseline="0">
                <a:ln>
                  <a:noFill/>
                </a:ln>
                <a:solidFill>
                  <a:srgbClr val="CF8E6D"/>
                </a:solidFill>
                <a:effectLst/>
                <a:latin typeface="JetBrains Mono"/>
              </a:rPr>
              <a:t>AND </a:t>
            </a:r>
            <a:r>
              <a:rPr kumimoji="0" lang="fr-FR" altLang="fr-FR" sz="1600" b="0" i="0" u="none" strike="noStrike" cap="none" normalizeH="0" baseline="0">
                <a:ln>
                  <a:noFill/>
                </a:ln>
                <a:solidFill>
                  <a:srgbClr val="BCBEC4"/>
                </a:solidFill>
                <a:effectLst/>
                <a:latin typeface="JetBrains Mono"/>
              </a:rPr>
              <a:t>(</a:t>
            </a:r>
            <a:r>
              <a:rPr kumimoji="0" lang="fr-FR" altLang="fr-FR" sz="1600" b="0" i="0" u="none" strike="noStrike" cap="none" normalizeH="0" baseline="0">
                <a:ln>
                  <a:noFill/>
                </a:ln>
                <a:solidFill>
                  <a:srgbClr val="CF8E6D"/>
                </a:solidFill>
                <a:effectLst/>
                <a:latin typeface="JetBrains Mono"/>
              </a:rPr>
              <a:t>SELECT </a:t>
            </a:r>
            <a:r>
              <a:rPr kumimoji="0" lang="fr-FR" altLang="fr-FR" sz="1600" b="0" i="1" u="none" strike="noStrike" cap="none" normalizeH="0" baseline="0">
                <a:ln>
                  <a:noFill/>
                </a:ln>
                <a:solidFill>
                  <a:srgbClr val="57AAF7"/>
                </a:solidFill>
                <a:effectLst/>
                <a:latin typeface="JetBrains Mono"/>
              </a:rPr>
              <a:t>COUNT</a:t>
            </a:r>
            <a:r>
              <a:rPr kumimoji="0" lang="fr-FR" altLang="fr-FR" sz="1600" b="0" i="0" u="none" strike="noStrike" cap="none" normalizeH="0" baseline="0">
                <a:ln>
                  <a:noFill/>
                </a:ln>
                <a:solidFill>
                  <a:srgbClr val="BCBEC4"/>
                </a:solidFill>
                <a:effectLst/>
                <a:latin typeface="JetBrains Mono"/>
              </a:rPr>
              <a:t>(</a:t>
            </a:r>
            <a:r>
              <a:rPr kumimoji="0" lang="fr-FR" altLang="fr-FR" sz="1600" b="0" i="0" u="none" strike="noStrike" cap="none" normalizeH="0" baseline="0">
                <a:ln>
                  <a:noFill/>
                </a:ln>
                <a:solidFill>
                  <a:srgbClr val="FFC66D"/>
                </a:solidFill>
                <a:effectLst/>
                <a:latin typeface="JetBrains Mono"/>
              </a:rPr>
              <a:t>*</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a:ln>
                  <a:noFill/>
                </a:ln>
                <a:solidFill>
                  <a:srgbClr val="CF8E6D"/>
                </a:solidFill>
                <a:effectLst/>
                <a:latin typeface="JetBrains Mono"/>
              </a:rPr>
              <a:t>FROM </a:t>
            </a:r>
            <a:r>
              <a:rPr kumimoji="0" lang="fr-FR" altLang="fr-FR" sz="1600" b="0" i="0" u="none" strike="noStrike" cap="none" normalizeH="0" baseline="0">
                <a:ln>
                  <a:noFill/>
                </a:ln>
                <a:solidFill>
                  <a:srgbClr val="BCBEC4"/>
                </a:solidFill>
                <a:effectLst/>
                <a:latin typeface="JetBrains Mono"/>
              </a:rPr>
              <a:t>Concours) = (</a:t>
            </a:r>
            <a:r>
              <a:rPr kumimoji="0" lang="fr-FR" altLang="fr-FR" sz="1600" b="0" i="0" u="none" strike="noStrike" cap="none" normalizeH="0" baseline="0">
                <a:ln>
                  <a:noFill/>
                </a:ln>
                <a:solidFill>
                  <a:srgbClr val="CF8E6D"/>
                </a:solidFill>
                <a:effectLst/>
                <a:latin typeface="JetBrains Mono"/>
              </a:rPr>
              <a:t>SELECT </a:t>
            </a:r>
            <a:r>
              <a:rPr kumimoji="0" lang="fr-FR" altLang="fr-FR" sz="1600" b="0" i="1" u="none" strike="noStrike" cap="none" normalizeH="0" baseline="0">
                <a:ln>
                  <a:noFill/>
                </a:ln>
                <a:solidFill>
                  <a:srgbClr val="57AAF7"/>
                </a:solidFill>
                <a:effectLst/>
                <a:latin typeface="JetBrains Mono"/>
              </a:rPr>
              <a:t>COUNT</a:t>
            </a:r>
            <a:r>
              <a:rPr kumimoji="0" lang="fr-FR" altLang="fr-FR" sz="1600" b="0" i="0" u="none" strike="noStrike" cap="none" normalizeH="0" baseline="0">
                <a:ln>
                  <a:noFill/>
                </a:ln>
                <a:solidFill>
                  <a:srgbClr val="BCBEC4"/>
                </a:solidFill>
                <a:effectLst/>
                <a:latin typeface="JetBrains Mono"/>
              </a:rPr>
              <a:t>(</a:t>
            </a:r>
            <a:r>
              <a:rPr kumimoji="0" lang="fr-FR" altLang="fr-FR" sz="1600" b="0" i="0" u="none" strike="noStrike" cap="none" normalizeH="0" baseline="0">
                <a:ln>
                  <a:noFill/>
                </a:ln>
                <a:solidFill>
                  <a:srgbClr val="CF8E6D"/>
                </a:solidFill>
                <a:effectLst/>
                <a:latin typeface="JetBrains Mono"/>
              </a:rPr>
              <a:t>DISTINCT </a:t>
            </a:r>
            <a:r>
              <a:rPr kumimoji="0" lang="fr-FR" altLang="fr-FR" sz="1600" b="0" i="0" u="none" strike="noStrike" cap="none" normalizeH="0" baseline="0">
                <a:ln>
                  <a:noFill/>
                </a:ln>
                <a:solidFill>
                  <a:srgbClr val="BCBEC4"/>
                </a:solidFill>
                <a:effectLst/>
                <a:latin typeface="JetBrains Mono"/>
              </a:rPr>
              <a:t>cp2.</a:t>
            </a:r>
            <a:r>
              <a:rPr kumimoji="0" lang="fr-FR" altLang="fr-FR" sz="1600" b="0" i="0" u="none" strike="noStrike" cap="none" normalizeH="0" baseline="0">
                <a:ln>
                  <a:noFill/>
                </a:ln>
                <a:solidFill>
                  <a:srgbClr val="C77DBB"/>
                </a:solidFill>
                <a:effectLst/>
                <a:latin typeface="JetBrains Mono"/>
              </a:rPr>
              <a:t>numConcours</a:t>
            </a:r>
            <a:r>
              <a:rPr kumimoji="0" lang="fr-FR" altLang="fr-FR" sz="1600" b="0" i="0" u="none" strike="noStrike" cap="none" normalizeH="0" baseline="0">
                <a:ln>
                  <a:noFill/>
                </a:ln>
                <a:solidFill>
                  <a:srgbClr val="BCBEC4"/>
                </a:solidFill>
                <a:effectLst/>
                <a:latin typeface="JetBrains Mono"/>
              </a:rPr>
              <a:t>)</a:t>
            </a:r>
            <a:br>
              <a:rPr kumimoji="0" lang="fr-FR" altLang="fr-FR" sz="1600" b="0" i="0" u="none" strike="noStrike" cap="none" normalizeH="0" baseline="0">
                <a:ln>
                  <a:noFill/>
                </a:ln>
                <a:solidFill>
                  <a:srgbClr val="BCBEC4"/>
                </a:solidFill>
                <a:effectLst/>
                <a:latin typeface="JetBrains Mono"/>
              </a:rPr>
            </a:br>
            <a:r>
              <a:rPr kumimoji="0" lang="fr-FR" altLang="fr-FR" sz="1600" b="0" i="0" u="none" strike="noStrike" cap="none" normalizeH="0" baseline="0">
                <a:ln>
                  <a:noFill/>
                </a:ln>
                <a:solidFill>
                  <a:srgbClr val="CF8E6D"/>
                </a:solidFill>
                <a:effectLst/>
                <a:latin typeface="JetBrains Mono"/>
              </a:rPr>
              <a:t>FROM </a:t>
            </a:r>
            <a:r>
              <a:rPr kumimoji="0" lang="fr-FR" altLang="fr-FR" sz="1600" b="0" i="0" u="none" strike="noStrike" cap="none" normalizeH="0" baseline="0" err="1">
                <a:ln>
                  <a:noFill/>
                </a:ln>
                <a:solidFill>
                  <a:srgbClr val="BCBEC4"/>
                </a:solidFill>
                <a:effectLst/>
                <a:latin typeface="JetBrains Mono"/>
              </a:rPr>
              <a:t>Competiteur_Participe</a:t>
            </a:r>
            <a:r>
              <a:rPr kumimoji="0" lang="fr-FR" altLang="fr-FR" sz="1600" b="0" i="0" u="none" strike="noStrike" cap="none" normalizeH="0" baseline="0">
                <a:ln>
                  <a:noFill/>
                </a:ln>
                <a:solidFill>
                  <a:srgbClr val="BCBEC4"/>
                </a:solidFill>
                <a:effectLst/>
                <a:latin typeface="JetBrains Mono"/>
              </a:rPr>
              <a:t> cp2</a:t>
            </a:r>
            <a:br>
              <a:rPr kumimoji="0" lang="fr-FR" altLang="fr-FR" sz="1600" b="0" i="0" u="none" strike="noStrike" cap="none" normalizeH="0" baseline="0">
                <a:ln>
                  <a:noFill/>
                </a:ln>
                <a:solidFill>
                  <a:srgbClr val="BCBEC4"/>
                </a:solidFill>
                <a:effectLst/>
                <a:latin typeface="JetBrains Mono"/>
              </a:rPr>
            </a:br>
            <a:r>
              <a:rPr kumimoji="0" lang="fr-FR" altLang="fr-FR" sz="1600" b="0" i="0" u="none" strike="noStrike" cap="none" normalizeH="0" baseline="0">
                <a:ln>
                  <a:noFill/>
                </a:ln>
                <a:solidFill>
                  <a:srgbClr val="CF8E6D"/>
                </a:solidFill>
                <a:effectLst/>
                <a:latin typeface="JetBrains Mono"/>
              </a:rPr>
              <a:t>WHERE </a:t>
            </a:r>
            <a:r>
              <a:rPr kumimoji="0" lang="fr-FR" altLang="fr-FR" sz="1600" b="0" i="0" u="none" strike="noStrike" cap="none" normalizeH="0" baseline="0">
                <a:ln>
                  <a:noFill/>
                </a:ln>
                <a:solidFill>
                  <a:srgbClr val="BCBEC4"/>
                </a:solidFill>
                <a:effectLst/>
                <a:latin typeface="JetBrains Mono"/>
              </a:rPr>
              <a:t>cp2.</a:t>
            </a:r>
            <a:r>
              <a:rPr kumimoji="0" lang="fr-FR" altLang="fr-FR" sz="1600" b="0" i="0" u="none" strike="noStrike" cap="none" normalizeH="0" baseline="0">
                <a:ln>
                  <a:noFill/>
                </a:ln>
                <a:solidFill>
                  <a:srgbClr val="C77DBB"/>
                </a:solidFill>
                <a:effectLst/>
                <a:latin typeface="JetBrains Mono"/>
              </a:rPr>
              <a:t>numCompetiteur </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err="1">
                <a:ln>
                  <a:noFill/>
                </a:ln>
                <a:solidFill>
                  <a:srgbClr val="CF8E6D"/>
                </a:solidFill>
                <a:effectLst/>
                <a:latin typeface="JetBrains Mono"/>
              </a:rPr>
              <a:t>c</a:t>
            </a:r>
            <a:r>
              <a:rPr kumimoji="0" lang="fr-FR" altLang="fr-FR" sz="1600" b="0" i="0" u="none" strike="noStrike" cap="none" normalizeH="0" baseline="0" err="1">
                <a:ln>
                  <a:noFill/>
                </a:ln>
                <a:solidFill>
                  <a:srgbClr val="BCBEC4"/>
                </a:solidFill>
                <a:effectLst/>
                <a:latin typeface="JetBrains Mono"/>
              </a:rPr>
              <a:t>.</a:t>
            </a:r>
            <a:r>
              <a:rPr kumimoji="0" lang="fr-FR" altLang="fr-FR" sz="1600" b="0" i="0" u="none" strike="noStrike" cap="none" normalizeH="0" baseline="0" err="1">
                <a:ln>
                  <a:noFill/>
                </a:ln>
                <a:solidFill>
                  <a:srgbClr val="C77DBB"/>
                </a:solidFill>
                <a:effectLst/>
                <a:latin typeface="JetBrains Mono"/>
              </a:rPr>
              <a:t>numCompetiteur</a:t>
            </a:r>
            <a:r>
              <a:rPr kumimoji="0" lang="fr-FR" altLang="fr-FR" sz="1600" b="0" i="0" u="none" strike="noStrike" cap="none" normalizeH="0" baseline="0">
                <a:ln>
                  <a:noFill/>
                </a:ln>
                <a:solidFill>
                  <a:srgbClr val="BCBEC4"/>
                </a:solidFill>
                <a:effectLst/>
                <a:latin typeface="JetBrains Mono"/>
              </a:rPr>
              <a:t>)</a:t>
            </a:r>
            <a:br>
              <a:rPr kumimoji="0" lang="fr-FR" altLang="fr-FR" sz="1600" b="0" i="0" u="none" strike="noStrike" cap="none" normalizeH="0" baseline="0">
                <a:ln>
                  <a:noFill/>
                </a:ln>
                <a:solidFill>
                  <a:srgbClr val="BCBEC4"/>
                </a:solidFill>
                <a:effectLst/>
                <a:latin typeface="JetBrains Mono"/>
              </a:rPr>
            </a:br>
            <a:r>
              <a:rPr kumimoji="0" lang="fr-FR" altLang="fr-FR" sz="1600" b="0" i="0" u="none" strike="noStrike" cap="none" normalizeH="0" baseline="0">
                <a:ln>
                  <a:noFill/>
                </a:ln>
                <a:solidFill>
                  <a:srgbClr val="CF8E6D"/>
                </a:solidFill>
                <a:effectLst/>
                <a:latin typeface="JetBrains Mono"/>
              </a:rPr>
              <a:t>GROUP BY </a:t>
            </a:r>
            <a:r>
              <a:rPr kumimoji="0" lang="fr-FR" altLang="fr-FR" sz="1600" b="0" i="0" u="none" strike="noStrike" cap="none" normalizeH="0" baseline="0" err="1">
                <a:ln>
                  <a:noFill/>
                </a:ln>
                <a:solidFill>
                  <a:srgbClr val="CF8E6D"/>
                </a:solidFill>
                <a:effectLst/>
                <a:latin typeface="JetBrains Mono"/>
              </a:rPr>
              <a:t>c</a:t>
            </a:r>
            <a:r>
              <a:rPr kumimoji="0" lang="fr-FR" altLang="fr-FR" sz="1600" b="0" i="0" u="none" strike="noStrike" cap="none" normalizeH="0" baseline="0" err="1">
                <a:ln>
                  <a:noFill/>
                </a:ln>
                <a:solidFill>
                  <a:srgbClr val="BCBEC4"/>
                </a:solidFill>
                <a:effectLst/>
                <a:latin typeface="JetBrains Mono"/>
              </a:rPr>
              <a:t>.</a:t>
            </a:r>
            <a:r>
              <a:rPr kumimoji="0" lang="fr-FR" altLang="fr-FR" sz="1600" b="0" i="0" u="none" strike="noStrike" cap="none" normalizeH="0" baseline="0" err="1">
                <a:ln>
                  <a:noFill/>
                </a:ln>
                <a:solidFill>
                  <a:srgbClr val="C77DBB"/>
                </a:solidFill>
                <a:effectLst/>
                <a:latin typeface="JetBrains Mono"/>
              </a:rPr>
              <a:t>numCompetiteur</a:t>
            </a:r>
            <a:br>
              <a:rPr kumimoji="0" lang="fr-FR" altLang="fr-FR" sz="1600" b="0" i="0" u="none" strike="noStrike" cap="none" normalizeH="0" baseline="0">
                <a:ln>
                  <a:noFill/>
                </a:ln>
                <a:solidFill>
                  <a:srgbClr val="C77DBB"/>
                </a:solidFill>
                <a:effectLst/>
                <a:latin typeface="JetBrains Mono"/>
              </a:rPr>
            </a:br>
            <a:r>
              <a:rPr kumimoji="0" lang="fr-FR" altLang="fr-FR" sz="1600" b="0" i="0" u="none" strike="noStrike" cap="none" normalizeH="0" baseline="0">
                <a:ln>
                  <a:noFill/>
                </a:ln>
                <a:solidFill>
                  <a:srgbClr val="CF8E6D"/>
                </a:solidFill>
                <a:effectLst/>
                <a:latin typeface="JetBrains Mono"/>
              </a:rPr>
              <a:t>ORDER BY </a:t>
            </a:r>
            <a:r>
              <a:rPr kumimoji="0" lang="fr-FR" altLang="fr-FR" sz="1600" b="0" i="0" u="none" strike="noStrike" cap="none" normalizeH="0" baseline="0" err="1">
                <a:ln>
                  <a:noFill/>
                </a:ln>
                <a:solidFill>
                  <a:srgbClr val="BCBEC4"/>
                </a:solidFill>
                <a:effectLst/>
                <a:latin typeface="JetBrains Mono"/>
              </a:rPr>
              <a:t>age</a:t>
            </a:r>
            <a:r>
              <a:rPr kumimoji="0" lang="fr-FR" altLang="fr-FR" sz="1600" b="0" i="0" u="none" strike="noStrike" cap="none" normalizeH="0" baseline="0">
                <a:ln>
                  <a:noFill/>
                </a:ln>
                <a:solidFill>
                  <a:srgbClr val="BCBEC4"/>
                </a:solidFill>
                <a:effectLst/>
                <a:latin typeface="JetBrains Mono"/>
              </a:rPr>
              <a:t> </a:t>
            </a:r>
            <a:r>
              <a:rPr kumimoji="0" lang="fr-FR" altLang="fr-FR" sz="1600" b="0" i="0" u="none" strike="noStrike" cap="none" normalizeH="0" baseline="0">
                <a:ln>
                  <a:noFill/>
                </a:ln>
                <a:solidFill>
                  <a:srgbClr val="CF8E6D"/>
                </a:solidFill>
                <a:effectLst/>
                <a:latin typeface="JetBrains Mono"/>
              </a:rPr>
              <a:t>ASC</a:t>
            </a:r>
            <a:r>
              <a:rPr kumimoji="0" lang="fr-FR" altLang="fr-FR" sz="1600" b="0" i="0" u="none" strike="noStrike" cap="none" normalizeH="0" baseline="0">
                <a:ln>
                  <a:noFill/>
                </a:ln>
                <a:solidFill>
                  <a:srgbClr val="BCBEC4"/>
                </a:solidFill>
                <a:effectLst/>
                <a:latin typeface="JetBrains Mono"/>
              </a:rPr>
              <a:t>;</a:t>
            </a:r>
            <a:endParaRPr kumimoji="0" lang="fr-FR" altLang="fr-FR" sz="16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01805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1FCE7F-A30F-A254-DB44-C54D8FDAD67A}"/>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7F58BA2B-7C3D-4C1C-E127-6B6B0A6B2243}"/>
              </a:ext>
            </a:extLst>
          </p:cNvPr>
          <p:cNvSpPr>
            <a:spLocks noGrp="1"/>
          </p:cNvSpPr>
          <p:nvPr>
            <p:ph type="title"/>
          </p:nvPr>
        </p:nvSpPr>
        <p:spPr>
          <a:xfrm>
            <a:off x="452120" y="351041"/>
            <a:ext cx="8598574" cy="722847"/>
          </a:xfrm>
        </p:spPr>
        <p:txBody>
          <a:bodyPr/>
          <a:lstStyle/>
          <a:p>
            <a:r>
              <a:rPr lang="fr-FR" sz="3600"/>
              <a:t>Présentation des requêtes proposées</a:t>
            </a:r>
          </a:p>
        </p:txBody>
      </p:sp>
      <p:sp>
        <p:nvSpPr>
          <p:cNvPr id="6" name="Espace réservé du numéro de diapositive 5">
            <a:extLst>
              <a:ext uri="{FF2B5EF4-FFF2-40B4-BE49-F238E27FC236}">
                <a16:creationId xmlns:a16="http://schemas.microsoft.com/office/drawing/2014/main" id="{6992AC41-4C2F-9405-B2FF-CB25104B6461}"/>
              </a:ext>
            </a:extLst>
          </p:cNvPr>
          <p:cNvSpPr>
            <a:spLocks noGrp="1"/>
          </p:cNvSpPr>
          <p:nvPr>
            <p:ph type="sldNum" sz="quarter" idx="12"/>
          </p:nvPr>
        </p:nvSpPr>
        <p:spPr/>
        <p:txBody>
          <a:bodyPr/>
          <a:lstStyle/>
          <a:p>
            <a:fld id="{5539F1ED-6647-4AE2-BAAE-991BDDEFEBB9}" type="slidenum">
              <a:rPr lang="fr-FR" smtClean="0"/>
              <a:pPr/>
              <a:t>12</a:t>
            </a:fld>
            <a:endParaRPr lang="fr-FR"/>
          </a:p>
        </p:txBody>
      </p:sp>
      <p:sp>
        <p:nvSpPr>
          <p:cNvPr id="7" name="Espace réservé du pied de page 4">
            <a:extLst>
              <a:ext uri="{FF2B5EF4-FFF2-40B4-BE49-F238E27FC236}">
                <a16:creationId xmlns:a16="http://schemas.microsoft.com/office/drawing/2014/main" id="{646F8B28-4C14-5B43-A45F-4A741DE162DE}"/>
              </a:ext>
            </a:extLst>
          </p:cNvPr>
          <p:cNvSpPr>
            <a:spLocks noGrp="1"/>
          </p:cNvSpPr>
          <p:nvPr>
            <p:ph type="ftr" sz="quarter" idx="11"/>
          </p:nvPr>
        </p:nvSpPr>
        <p:spPr>
          <a:xfrm>
            <a:off x="3713755" y="6422462"/>
            <a:ext cx="4764489" cy="365125"/>
          </a:xfrm>
        </p:spPr>
        <p:txBody>
          <a:bodyPr lIns="91440" tIns="45720" rIns="91440" bIns="45720" anchor="t"/>
          <a:lstStyle/>
          <a:p>
            <a:r>
              <a:rPr lang="fr-FR">
                <a:latin typeface="Roboto"/>
                <a:ea typeface="Roboto"/>
                <a:cs typeface="Roboto"/>
              </a:rPr>
              <a:t>Gestion de concours de dessins</a:t>
            </a:r>
            <a:endParaRPr lang="fr-FR"/>
          </a:p>
        </p:txBody>
      </p:sp>
      <p:sp>
        <p:nvSpPr>
          <p:cNvPr id="2" name="Rectangle 1">
            <a:extLst>
              <a:ext uri="{FF2B5EF4-FFF2-40B4-BE49-F238E27FC236}">
                <a16:creationId xmlns:a16="http://schemas.microsoft.com/office/drawing/2014/main" id="{8BCC0E23-6FC1-08BE-C919-1F8E0B390524}"/>
              </a:ext>
            </a:extLst>
          </p:cNvPr>
          <p:cNvSpPr>
            <a:spLocks noChangeArrowheads="1"/>
          </p:cNvSpPr>
          <p:nvPr/>
        </p:nvSpPr>
        <p:spPr bwMode="auto">
          <a:xfrm>
            <a:off x="396422" y="2670957"/>
            <a:ext cx="5618748" cy="107721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a:ln>
                  <a:noFill/>
                </a:ln>
                <a:solidFill>
                  <a:srgbClr val="CC7832"/>
                </a:solidFill>
                <a:effectLst/>
                <a:latin typeface="JetBrains Mono"/>
              </a:rPr>
              <a:t>INSERT INTO</a:t>
            </a:r>
            <a:r>
              <a:rPr kumimoji="0" lang="fr-FR" altLang="fr-FR" sz="1600" b="0" i="0" u="none" strike="noStrike" cap="none" normalizeH="0" baseline="0">
                <a:ln>
                  <a:noFill/>
                </a:ln>
                <a:solidFill>
                  <a:srgbClr val="A9B7C6"/>
                </a:solidFill>
                <a:effectLst/>
                <a:latin typeface="JetBrains Mono"/>
              </a:rPr>
              <a:t> Utilisateur(</a:t>
            </a:r>
            <a:r>
              <a:rPr kumimoji="0" lang="fr-FR" altLang="fr-FR" sz="1600" b="0" i="0" u="none" strike="noStrike" cap="none" normalizeH="0" baseline="0" err="1">
                <a:ln>
                  <a:noFill/>
                </a:ln>
                <a:solidFill>
                  <a:srgbClr val="A9B7C6"/>
                </a:solidFill>
                <a:effectLst/>
                <a:latin typeface="JetBrains Mono"/>
              </a:rPr>
              <a:t>numClub</a:t>
            </a:r>
            <a:r>
              <a:rPr kumimoji="0" lang="fr-FR" altLang="fr-FR" sz="1600" b="0" i="0" u="none" strike="noStrike" cap="none" normalizeH="0" baseline="0">
                <a:ln>
                  <a:noFill/>
                </a:ln>
                <a:solidFill>
                  <a:srgbClr val="A9B7C6"/>
                </a:solidFill>
                <a:effectLst/>
                <a:latin typeface="JetBrains Mono"/>
              </a:rPr>
              <a:t>, nom, </a:t>
            </a:r>
            <a:r>
              <a:rPr kumimoji="0" lang="fr-FR" altLang="fr-FR" sz="1600" b="0" i="0" u="none" strike="noStrike" cap="none" normalizeH="0" baseline="0" err="1">
                <a:ln>
                  <a:noFill/>
                </a:ln>
                <a:solidFill>
                  <a:srgbClr val="A9B7C6"/>
                </a:solidFill>
                <a:effectLst/>
                <a:latin typeface="JetBrains Mono"/>
              </a:rPr>
              <a:t>prenom</a:t>
            </a:r>
            <a:r>
              <a:rPr kumimoji="0" lang="fr-FR" altLang="fr-FR" sz="1600" b="0" i="0" u="none" strike="noStrike" cap="none" normalizeH="0" baseline="0">
                <a:ln>
                  <a:noFill/>
                </a:ln>
                <a:solidFill>
                  <a:srgbClr val="A9B7C6"/>
                </a:solidFill>
                <a:effectLst/>
                <a:latin typeface="JetBrains Mono"/>
              </a:rPr>
              <a:t>, adresse, </a:t>
            </a:r>
            <a:r>
              <a:rPr kumimoji="0" lang="fr-FR" altLang="fr-FR" sz="1600" b="0" i="0" u="none" strike="noStrike" cap="none" normalizeH="0" baseline="0">
                <a:ln>
                  <a:noFill/>
                </a:ln>
                <a:solidFill>
                  <a:srgbClr val="CC7832"/>
                </a:solidFill>
                <a:effectLst/>
                <a:latin typeface="JetBrains Mono"/>
              </a:rPr>
              <a:t>login</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motDePasse</a:t>
            </a:r>
            <a:r>
              <a:rPr kumimoji="0" lang="fr-FR" altLang="fr-FR" sz="1600" b="0" i="0" u="none" strike="noStrike" cap="none" normalizeH="0" baseline="0">
                <a:ln>
                  <a:noFill/>
                </a:ln>
                <a:solidFill>
                  <a:srgbClr val="A9B7C6"/>
                </a:solidFill>
                <a:effectLst/>
                <a:latin typeface="JetBrains Mono"/>
              </a:rPr>
              <a:t>, email, </a:t>
            </a:r>
            <a:r>
              <a:rPr kumimoji="0" lang="fr-FR" altLang="fr-FR" sz="1600" b="0" i="0" u="none" strike="noStrike" cap="none" normalizeH="0" baseline="0" err="1">
                <a:ln>
                  <a:noFill/>
                </a:ln>
                <a:solidFill>
                  <a:srgbClr val="A9B7C6"/>
                </a:solidFill>
                <a:effectLst/>
                <a:latin typeface="JetBrains Mono"/>
              </a:rPr>
              <a:t>dateNaissance</a:t>
            </a:r>
            <a:r>
              <a:rPr kumimoji="0" lang="fr-FR" altLang="fr-FR" sz="1600" b="0" i="0" u="none" strike="noStrike" cap="none" normalizeH="0" baseline="0">
                <a:ln>
                  <a:noFill/>
                </a:ln>
                <a:solidFill>
                  <a:srgbClr val="A9B7C6"/>
                </a:solidFill>
                <a:effectLst/>
                <a:latin typeface="JetBrains Mono"/>
              </a:rPr>
              <a:t>)</a:t>
            </a:r>
            <a:br>
              <a:rPr kumimoji="0" lang="fr-FR" altLang="fr-FR" sz="1600" b="0" i="0" u="none" strike="noStrike" cap="none" normalizeH="0" baseline="0">
                <a:ln>
                  <a:noFill/>
                </a:ln>
                <a:solidFill>
                  <a:srgbClr val="A9B7C6"/>
                </a:solidFill>
                <a:effectLst/>
                <a:latin typeface="JetBrains Mono"/>
              </a:rPr>
            </a:b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a:ln>
                  <a:noFill/>
                </a:ln>
                <a:solidFill>
                  <a:srgbClr val="CC7832"/>
                </a:solidFill>
                <a:effectLst/>
                <a:latin typeface="JetBrains Mono"/>
              </a:rPr>
              <a:t>SELECT</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numclub</a:t>
            </a:r>
            <a:r>
              <a:rPr kumimoji="0" lang="fr-FR" altLang="fr-FR" sz="1600" b="0" i="0" u="none" strike="noStrike" cap="none" normalizeH="0" baseline="0">
                <a:ln>
                  <a:noFill/>
                </a:ln>
                <a:solidFill>
                  <a:srgbClr val="A9B7C6"/>
                </a:solidFill>
                <a:effectLst/>
                <a:latin typeface="JetBrains Mono"/>
              </a:rPr>
              <a:t>, ?, ?, ?, ?, ?, ?, ? </a:t>
            </a:r>
            <a:r>
              <a:rPr kumimoji="0" lang="fr-FR" altLang="fr-FR" sz="1600" b="0" i="0" u="none" strike="noStrike" cap="none" normalizeH="0" baseline="0" err="1">
                <a:ln>
                  <a:noFill/>
                </a:ln>
                <a:solidFill>
                  <a:srgbClr val="CC7832"/>
                </a:solidFill>
                <a:effectLst/>
                <a:latin typeface="JetBrains Mono"/>
              </a:rPr>
              <a:t>from</a:t>
            </a:r>
            <a:r>
              <a:rPr kumimoji="0" lang="fr-FR" altLang="fr-FR" sz="1600" b="0" i="0" u="none" strike="noStrike" cap="none" normalizeH="0" baseline="0">
                <a:ln>
                  <a:noFill/>
                </a:ln>
                <a:solidFill>
                  <a:srgbClr val="A9B7C6"/>
                </a:solidFill>
                <a:effectLst/>
                <a:latin typeface="JetBrains Mono"/>
              </a:rPr>
              <a:t> Club </a:t>
            </a:r>
            <a:r>
              <a:rPr kumimoji="0" lang="fr-FR" altLang="fr-FR" sz="1600" b="0" i="0" u="none" strike="noStrike" cap="none" normalizeH="0" baseline="0">
                <a:ln>
                  <a:noFill/>
                </a:ln>
                <a:solidFill>
                  <a:srgbClr val="CC7832"/>
                </a:solidFill>
                <a:effectLst/>
                <a:latin typeface="JetBrains Mono"/>
              </a:rPr>
              <a:t>WHERE</a:t>
            </a:r>
            <a:r>
              <a:rPr kumimoji="0" lang="fr-FR" altLang="fr-FR" sz="1600" b="0" i="0" u="none" strike="noStrike" cap="none" normalizeH="0" baseline="0">
                <a:ln>
                  <a:noFill/>
                </a:ln>
                <a:solidFill>
                  <a:srgbClr val="A9B7C6"/>
                </a:solidFill>
                <a:effectLst/>
                <a:latin typeface="JetBrains Mono"/>
              </a:rPr>
              <a:t> </a:t>
            </a:r>
            <a:r>
              <a:rPr kumimoji="0" lang="fr-FR" altLang="fr-FR" sz="1600" b="0" i="0" u="none" strike="noStrike" cap="none" normalizeH="0" baseline="0" err="1">
                <a:ln>
                  <a:noFill/>
                </a:ln>
                <a:solidFill>
                  <a:srgbClr val="A9B7C6"/>
                </a:solidFill>
                <a:effectLst/>
                <a:latin typeface="JetBrains Mono"/>
              </a:rPr>
              <a:t>nomClub</a:t>
            </a:r>
            <a:r>
              <a:rPr kumimoji="0" lang="fr-FR" altLang="fr-FR" sz="1600" b="0" i="0" u="none" strike="noStrike" cap="none" normalizeH="0" baseline="0">
                <a:ln>
                  <a:noFill/>
                </a:ln>
                <a:solidFill>
                  <a:srgbClr val="CC7832"/>
                </a:solidFill>
                <a:effectLst/>
                <a:latin typeface="JetBrains Mono"/>
              </a:rPr>
              <a:t>=</a:t>
            </a:r>
            <a:r>
              <a:rPr kumimoji="0" lang="fr-FR" altLang="fr-FR" sz="1600" b="0" i="0" u="none" strike="noStrike" cap="none" normalizeH="0" baseline="0">
                <a:ln>
                  <a:noFill/>
                </a:ln>
                <a:solidFill>
                  <a:srgbClr val="A9B7C6"/>
                </a:solidFill>
                <a:effectLst/>
                <a:latin typeface="JetBrains Mono"/>
              </a:rPr>
              <a:t>?;</a:t>
            </a:r>
            <a:endParaRPr kumimoji="0" lang="fr-FR" altLang="fr-FR" sz="3600" b="0" i="0" u="none" strike="noStrike" cap="none" normalizeH="0" baseline="0">
              <a:ln>
                <a:noFill/>
              </a:ln>
              <a:solidFill>
                <a:schemeClr val="tx1"/>
              </a:solidFill>
              <a:effectLst/>
              <a:latin typeface="Arial" panose="020B0604020202020204" pitchFamily="34" charset="0"/>
            </a:endParaRPr>
          </a:p>
        </p:txBody>
      </p:sp>
      <p:pic>
        <p:nvPicPr>
          <p:cNvPr id="4" name="Image 3">
            <a:extLst>
              <a:ext uri="{FF2B5EF4-FFF2-40B4-BE49-F238E27FC236}">
                <a16:creationId xmlns:a16="http://schemas.microsoft.com/office/drawing/2014/main" id="{C03BD40E-F2D9-C91A-4076-B4D3791F497C}"/>
              </a:ext>
            </a:extLst>
          </p:cNvPr>
          <p:cNvPicPr>
            <a:picLocks noChangeAspect="1"/>
          </p:cNvPicPr>
          <p:nvPr/>
        </p:nvPicPr>
        <p:blipFill>
          <a:blip r:embed="rId2"/>
          <a:stretch>
            <a:fillRect/>
          </a:stretch>
        </p:blipFill>
        <p:spPr>
          <a:xfrm>
            <a:off x="6439064" y="1361573"/>
            <a:ext cx="5356514" cy="4134853"/>
          </a:xfrm>
          <a:prstGeom prst="rect">
            <a:avLst/>
          </a:prstGeom>
        </p:spPr>
      </p:pic>
    </p:spTree>
    <p:extLst>
      <p:ext uri="{BB962C8B-B14F-4D97-AF65-F5344CB8AC3E}">
        <p14:creationId xmlns:p14="http://schemas.microsoft.com/office/powerpoint/2010/main" val="51150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692FC1-AB5B-0596-C3E1-2F0CA035E105}"/>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21E392CE-522B-46B6-CCEE-E898785ED056}"/>
              </a:ext>
            </a:extLst>
          </p:cNvPr>
          <p:cNvSpPr>
            <a:spLocks noGrp="1"/>
          </p:cNvSpPr>
          <p:nvPr>
            <p:ph type="title"/>
          </p:nvPr>
        </p:nvSpPr>
        <p:spPr>
          <a:xfrm>
            <a:off x="452120" y="351041"/>
            <a:ext cx="8598574" cy="722847"/>
          </a:xfrm>
        </p:spPr>
        <p:txBody>
          <a:bodyPr lIns="91440" tIns="45720" rIns="91440" bIns="45720" anchor="t"/>
          <a:lstStyle/>
          <a:p>
            <a:r>
              <a:rPr lang="fr-FR" sz="3200">
                <a:latin typeface="Arial"/>
                <a:ea typeface="Roboto"/>
                <a:cs typeface="Arial"/>
              </a:rPr>
              <a:t>Présentation des requêtes proposées</a:t>
            </a:r>
          </a:p>
        </p:txBody>
      </p:sp>
      <p:sp>
        <p:nvSpPr>
          <p:cNvPr id="6" name="Espace réservé du numéro de diapositive 5">
            <a:extLst>
              <a:ext uri="{FF2B5EF4-FFF2-40B4-BE49-F238E27FC236}">
                <a16:creationId xmlns:a16="http://schemas.microsoft.com/office/drawing/2014/main" id="{874876BD-4893-EAC8-669E-5300409CA273}"/>
              </a:ext>
            </a:extLst>
          </p:cNvPr>
          <p:cNvSpPr>
            <a:spLocks noGrp="1"/>
          </p:cNvSpPr>
          <p:nvPr>
            <p:ph type="sldNum" sz="quarter" idx="12"/>
          </p:nvPr>
        </p:nvSpPr>
        <p:spPr/>
        <p:txBody>
          <a:bodyPr/>
          <a:lstStyle/>
          <a:p>
            <a:fld id="{5539F1ED-6647-4AE2-BAAE-991BDDEFEBB9}" type="slidenum">
              <a:rPr lang="fr-FR" smtClean="0"/>
              <a:pPr/>
              <a:t>13</a:t>
            </a:fld>
            <a:endParaRPr lang="fr-FR"/>
          </a:p>
        </p:txBody>
      </p:sp>
      <p:sp>
        <p:nvSpPr>
          <p:cNvPr id="7" name="Espace réservé du pied de page 4">
            <a:extLst>
              <a:ext uri="{FF2B5EF4-FFF2-40B4-BE49-F238E27FC236}">
                <a16:creationId xmlns:a16="http://schemas.microsoft.com/office/drawing/2014/main" id="{E10AAF03-CEB2-CBCA-1FE4-65482771AA67}"/>
              </a:ext>
            </a:extLst>
          </p:cNvPr>
          <p:cNvSpPr>
            <a:spLocks noGrp="1"/>
          </p:cNvSpPr>
          <p:nvPr>
            <p:ph type="ftr" sz="quarter" idx="11"/>
          </p:nvPr>
        </p:nvSpPr>
        <p:spPr>
          <a:xfrm>
            <a:off x="3713755" y="6422462"/>
            <a:ext cx="4764489" cy="365125"/>
          </a:xfrm>
        </p:spPr>
        <p:txBody>
          <a:bodyPr lIns="91440" tIns="45720" rIns="91440" bIns="45720" anchor="t"/>
          <a:lstStyle/>
          <a:p>
            <a:r>
              <a:rPr lang="fr-FR">
                <a:latin typeface="Roboto"/>
                <a:ea typeface="Roboto"/>
                <a:cs typeface="Roboto"/>
              </a:rPr>
              <a:t>Gestion de concours de dessins</a:t>
            </a:r>
            <a:endParaRPr lang="fr-FR"/>
          </a:p>
        </p:txBody>
      </p:sp>
      <p:pic>
        <p:nvPicPr>
          <p:cNvPr id="4" name="Image 3">
            <a:extLst>
              <a:ext uri="{FF2B5EF4-FFF2-40B4-BE49-F238E27FC236}">
                <a16:creationId xmlns:a16="http://schemas.microsoft.com/office/drawing/2014/main" id="{1391229D-897F-0B3D-BCC1-11A84F524F51}"/>
              </a:ext>
            </a:extLst>
          </p:cNvPr>
          <p:cNvPicPr>
            <a:picLocks noChangeAspect="1"/>
          </p:cNvPicPr>
          <p:nvPr/>
        </p:nvPicPr>
        <p:blipFill>
          <a:blip r:embed="rId2"/>
          <a:stretch>
            <a:fillRect/>
          </a:stretch>
        </p:blipFill>
        <p:spPr>
          <a:xfrm>
            <a:off x="5873375" y="1844248"/>
            <a:ext cx="5980927" cy="3385813"/>
          </a:xfrm>
          <a:prstGeom prst="rect">
            <a:avLst/>
          </a:prstGeom>
        </p:spPr>
      </p:pic>
      <p:sp>
        <p:nvSpPr>
          <p:cNvPr id="11" name="Rectangle 3">
            <a:extLst>
              <a:ext uri="{FF2B5EF4-FFF2-40B4-BE49-F238E27FC236}">
                <a16:creationId xmlns:a16="http://schemas.microsoft.com/office/drawing/2014/main" id="{EE9CED57-680D-937A-6436-47FFAD7C6022}"/>
              </a:ext>
            </a:extLst>
          </p:cNvPr>
          <p:cNvSpPr>
            <a:spLocks noChangeArrowheads="1"/>
          </p:cNvSpPr>
          <p:nvPr/>
        </p:nvSpPr>
        <p:spPr bwMode="auto">
          <a:xfrm>
            <a:off x="337698" y="2413338"/>
            <a:ext cx="5365012" cy="203132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SELECT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nom</a:t>
            </a:r>
            <a:r>
              <a:rPr kumimoji="0" lang="fr-FR" altLang="fr-FR" sz="1400" b="0" i="0" u="none" strike="noStrike" cap="none" normalizeH="0" baseline="0">
                <a:ln>
                  <a:noFill/>
                </a:ln>
                <a:solidFill>
                  <a:srgbClr val="A9B7C6"/>
                </a:solidFill>
                <a:effectLst/>
                <a:latin typeface="JetBrains Mono"/>
              </a:rPr>
              <a:t>,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prenom</a:t>
            </a:r>
            <a:r>
              <a:rPr kumimoji="0" lang="fr-FR" altLang="fr-FR" sz="1400" b="0" i="0" u="none" strike="noStrike" cap="none" normalizeH="0" baseline="0">
                <a:ln>
                  <a:noFill/>
                </a:ln>
                <a:solidFill>
                  <a:srgbClr val="A9B7C6"/>
                </a:solidFill>
                <a:effectLst/>
                <a:latin typeface="JetBrains Mono"/>
              </a:rPr>
              <a:t>,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adresse</a:t>
            </a:r>
            <a:r>
              <a:rPr kumimoji="0" lang="fr-FR" altLang="fr-FR" sz="1400" b="0" i="0" u="none" strike="noStrike" cap="none" normalizeH="0" baseline="0">
                <a:ln>
                  <a:noFill/>
                </a:ln>
                <a:solidFill>
                  <a:srgbClr val="A9B7C6"/>
                </a:solidFill>
                <a:effectLst/>
                <a:latin typeface="JetBrains Mono"/>
              </a:rPr>
              <a:t>,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dateNaissance</a:t>
            </a:r>
            <a:r>
              <a:rPr kumimoji="0" lang="fr-FR" altLang="fr-FR" sz="1400" b="0" i="0" u="none" strike="noStrike" cap="none" normalizeH="0" baseline="0">
                <a:ln>
                  <a:noFill/>
                </a:ln>
                <a:solidFill>
                  <a:srgbClr val="A9B7C6"/>
                </a:solidFill>
                <a:effectLst/>
                <a:latin typeface="JetBrains Mono"/>
              </a:rPr>
              <a:t>, </a:t>
            </a:r>
            <a:r>
              <a:rPr kumimoji="0" lang="fr-FR" altLang="fr-FR" sz="1400" b="0" i="1" u="none" strike="noStrike" cap="none" normalizeH="0" baseline="0" err="1">
                <a:ln>
                  <a:noFill/>
                </a:ln>
                <a:solidFill>
                  <a:srgbClr val="9876AA"/>
                </a:solidFill>
                <a:effectLst/>
                <a:latin typeface="JetBrains Mono"/>
              </a:rPr>
              <a:t>d</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leDessin</a:t>
            </a:r>
            <a:endParaRPr kumimoji="0" lang="fr-FR" altLang="fr-FR" sz="1400" b="0" i="1" u="none" strike="noStrike" cap="none" normalizeH="0" baseline="0">
              <a:ln>
                <a:noFill/>
              </a:ln>
              <a:solidFill>
                <a:srgbClr val="9876AA"/>
              </a:solidFill>
              <a:effectLst/>
              <a:latin typeface="JetBrains Mon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FROM</a:t>
            </a:r>
            <a:r>
              <a:rPr kumimoji="0" lang="fr-FR" altLang="fr-FR" sz="1400" b="0" i="0" u="none" strike="noStrike" cap="none" normalizeH="0" baseline="0">
                <a:ln>
                  <a:noFill/>
                </a:ln>
                <a:solidFill>
                  <a:srgbClr val="A9B7C6"/>
                </a:solidFill>
                <a:effectLst/>
                <a:latin typeface="JetBrains Mono"/>
              </a:rPr>
              <a:t> Utilisateur u, Dessin d, </a:t>
            </a:r>
            <a:r>
              <a:rPr kumimoji="0" lang="fr-FR" altLang="fr-FR" sz="1400" b="0" i="0" u="none" strike="noStrike" cap="none" normalizeH="0" baseline="0" err="1">
                <a:ln>
                  <a:noFill/>
                </a:ln>
                <a:solidFill>
                  <a:srgbClr val="A9B7C6"/>
                </a:solidFill>
                <a:effectLst/>
                <a:latin typeface="JetBrains Mono"/>
              </a:rPr>
              <a:t>Competiteur</a:t>
            </a:r>
            <a:r>
              <a:rPr kumimoji="0" lang="fr-FR" altLang="fr-FR" sz="1400" b="0" i="0" u="none" strike="noStrike" cap="none" normalizeH="0" baseline="0">
                <a:ln>
                  <a:noFill/>
                </a:ln>
                <a:solidFill>
                  <a:srgbClr val="A9B7C6"/>
                </a:solidFill>
                <a:effectLst/>
                <a:latin typeface="JetBrains Mono"/>
              </a:rPr>
              <a:t> c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WHERE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numUtilisateur</a:t>
            </a:r>
            <a:r>
              <a:rPr kumimoji="0" lang="fr-FR" altLang="fr-FR" sz="1400" b="0" i="1" u="none" strike="noStrike" cap="none" normalizeH="0" baseline="0">
                <a:ln>
                  <a:noFill/>
                </a:ln>
                <a:solidFill>
                  <a:srgbClr val="9876AA"/>
                </a:solidFill>
                <a:effectLst/>
                <a:latin typeface="JetBrains Mono"/>
              </a:rPr>
              <a:t> </a:t>
            </a:r>
            <a:r>
              <a:rPr kumimoji="0" lang="fr-FR" altLang="fr-FR" sz="1400" b="0" i="0" u="none" strike="noStrike" cap="none" normalizeH="0" baseline="0">
                <a:ln>
                  <a:noFill/>
                </a:ln>
                <a:solidFill>
                  <a:srgbClr val="CC7832"/>
                </a:solidFill>
                <a:effectLst/>
                <a:latin typeface="JetBrains Mono"/>
              </a:rPr>
              <a:t>=</a:t>
            </a:r>
            <a:r>
              <a:rPr kumimoji="0" lang="fr-FR" altLang="fr-FR" sz="1400" b="0" i="0" u="none" strike="noStrike" cap="none" normalizeH="0" baseline="0">
                <a:ln>
                  <a:noFill/>
                </a:ln>
                <a:solidFill>
                  <a:srgbClr val="A9B7C6"/>
                </a:solidFill>
                <a:effectLst/>
                <a:latin typeface="JetBrains Mono"/>
              </a:rPr>
              <a:t> ? </a:t>
            </a:r>
            <a:r>
              <a:rPr kumimoji="0" lang="fr-FR" altLang="fr-FR" sz="1400" b="0" i="0" u="none" strike="noStrike" cap="none" normalizeH="0" baseline="0">
                <a:ln>
                  <a:noFill/>
                </a:ln>
                <a:solidFill>
                  <a:srgbClr val="CC7832"/>
                </a:solidFill>
                <a:effectLst/>
                <a:latin typeface="JetBrains Mono"/>
              </a:rPr>
              <a:t>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err="1">
                <a:ln>
                  <a:noFill/>
                </a:ln>
                <a:solidFill>
                  <a:srgbClr val="9876AA"/>
                </a:solidFill>
                <a:effectLst/>
                <a:latin typeface="JetBrains Mono"/>
              </a:rPr>
              <a:t>d</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numCompetiteur</a:t>
            </a:r>
            <a:r>
              <a:rPr kumimoji="0" lang="fr-FR" altLang="fr-FR" sz="1400" b="0" i="1" u="none" strike="noStrike" cap="none" normalizeH="0" baseline="0">
                <a:ln>
                  <a:noFill/>
                </a:ln>
                <a:solidFill>
                  <a:srgbClr val="9876AA"/>
                </a:solidFill>
                <a:effectLst/>
                <a:latin typeface="JetBrains Mono"/>
              </a:rPr>
              <a:t> </a:t>
            </a:r>
            <a:r>
              <a:rPr kumimoji="0" lang="fr-FR" altLang="fr-FR" sz="1400" b="0" i="0" u="none" strike="noStrike" cap="none" normalizeH="0" baseline="0">
                <a:ln>
                  <a:noFill/>
                </a:ln>
                <a:solidFill>
                  <a:srgbClr val="CC7832"/>
                </a:solidFill>
                <a:effectLst/>
                <a:latin typeface="JetBrains Mono"/>
              </a:rPr>
              <a:t>= </a:t>
            </a:r>
            <a:r>
              <a:rPr kumimoji="0" lang="fr-FR" altLang="fr-FR" sz="1400" b="0" i="1" u="none" strike="noStrike" cap="none" normalizeH="0" baseline="0" err="1">
                <a:ln>
                  <a:noFill/>
                </a:ln>
                <a:solidFill>
                  <a:srgbClr val="9876AA"/>
                </a:solidFill>
                <a:effectLst/>
                <a:latin typeface="JetBrains Mono"/>
              </a:rPr>
              <a:t>c</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numCompetiteur</a:t>
            </a:r>
            <a:r>
              <a:rPr kumimoji="0" lang="fr-FR" altLang="fr-FR" sz="1400" b="0" i="1" u="none" strike="noStrike" cap="none" normalizeH="0" baseline="0">
                <a:ln>
                  <a:noFill/>
                </a:ln>
                <a:solidFill>
                  <a:srgbClr val="9876AA"/>
                </a:solidFill>
                <a:effectLst/>
                <a:latin typeface="JetBrains Mono"/>
              </a:rPr>
              <a:t> </a:t>
            </a:r>
            <a:r>
              <a:rPr kumimoji="0" lang="fr-FR" altLang="fr-FR" sz="1400" b="0" i="0" u="none" strike="noStrike" cap="none" normalizeH="0" baseline="0">
                <a:ln>
                  <a:noFill/>
                </a:ln>
                <a:solidFill>
                  <a:srgbClr val="CC7832"/>
                </a:solidFill>
                <a:effectLst/>
                <a:latin typeface="JetBrains Mono"/>
              </a:rPr>
              <a:t>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1" u="none" strike="noStrike" cap="none" normalizeH="0" baseline="0" err="1">
                <a:ln>
                  <a:noFill/>
                </a:ln>
                <a:solidFill>
                  <a:srgbClr val="9876AA"/>
                </a:solidFill>
                <a:effectLst/>
                <a:latin typeface="JetBrains Mono"/>
              </a:rPr>
              <a:t>c</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numCompetiteur</a:t>
            </a:r>
            <a:r>
              <a:rPr kumimoji="0" lang="fr-FR" altLang="fr-FR" sz="1400" b="0" i="1" u="none" strike="noStrike" cap="none" normalizeH="0" baseline="0">
                <a:ln>
                  <a:noFill/>
                </a:ln>
                <a:solidFill>
                  <a:srgbClr val="9876AA"/>
                </a:solidFill>
                <a:effectLst/>
                <a:latin typeface="JetBrains Mono"/>
              </a:rPr>
              <a:t> </a:t>
            </a:r>
            <a:r>
              <a:rPr kumimoji="0" lang="fr-FR" altLang="fr-FR" sz="1400" b="0" i="0" u="none" strike="noStrike" cap="none" normalizeH="0" baseline="0">
                <a:ln>
                  <a:noFill/>
                </a:ln>
                <a:solidFill>
                  <a:srgbClr val="CC7832"/>
                </a:solidFill>
                <a:effectLst/>
                <a:latin typeface="JetBrains Mono"/>
              </a:rPr>
              <a:t>=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numUtilisateur</a:t>
            </a:r>
            <a:r>
              <a:rPr kumimoji="0" lang="fr-FR" altLang="fr-FR" sz="1400" b="0" i="1" u="none" strike="noStrike" cap="none" normalizeH="0" baseline="0">
                <a:ln>
                  <a:noFill/>
                </a:ln>
                <a:solidFill>
                  <a:srgbClr val="9876AA"/>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UNION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SELECT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nom</a:t>
            </a:r>
            <a:r>
              <a:rPr kumimoji="0" lang="fr-FR" altLang="fr-FR" sz="1400" b="0" i="0" u="none" strike="noStrike" cap="none" normalizeH="0" baseline="0">
                <a:ln>
                  <a:noFill/>
                </a:ln>
                <a:solidFill>
                  <a:srgbClr val="A9B7C6"/>
                </a:solidFill>
                <a:effectLst/>
                <a:latin typeface="JetBrains Mono"/>
              </a:rPr>
              <a:t>,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prenom</a:t>
            </a:r>
            <a:r>
              <a:rPr kumimoji="0" lang="fr-FR" altLang="fr-FR" sz="1400" b="0" i="0" u="none" strike="noStrike" cap="none" normalizeH="0" baseline="0">
                <a:ln>
                  <a:noFill/>
                </a:ln>
                <a:solidFill>
                  <a:srgbClr val="A9B7C6"/>
                </a:solidFill>
                <a:effectLst/>
                <a:latin typeface="JetBrains Mono"/>
              </a:rPr>
              <a:t>,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adresse</a:t>
            </a:r>
            <a:r>
              <a:rPr kumimoji="0" lang="fr-FR" altLang="fr-FR" sz="1400" b="0" i="0" u="none" strike="noStrike" cap="none" normalizeH="0" baseline="0">
                <a:ln>
                  <a:noFill/>
                </a:ln>
                <a:solidFill>
                  <a:srgbClr val="A9B7C6"/>
                </a:solidFill>
                <a:effectLst/>
                <a:latin typeface="JetBrains Mono"/>
              </a:rPr>
              <a:t>,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dateNaissance</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a:ln>
                  <a:noFill/>
                </a:ln>
                <a:solidFill>
                  <a:srgbClr val="CC7832"/>
                </a:solidFill>
                <a:effectLst/>
                <a:latin typeface="JetBrains Mono"/>
              </a:rPr>
              <a:t>NULL AS</a:t>
            </a:r>
            <a:r>
              <a:rPr kumimoji="0" lang="fr-FR" altLang="fr-FR" sz="1400" b="0" i="0" u="none" strike="noStrike" cap="none" normalizeH="0" baseline="0">
                <a:ln>
                  <a:noFill/>
                </a:ln>
                <a:solidFill>
                  <a:srgbClr val="A9B7C6"/>
                </a:solidFill>
                <a:effectLst/>
                <a:latin typeface="JetBrains Mono"/>
              </a:rPr>
              <a:t> </a:t>
            </a:r>
            <a:r>
              <a:rPr kumimoji="0" lang="fr-FR" altLang="fr-FR" sz="1400" b="0" i="0" u="none" strike="noStrike" cap="none" normalizeH="0" baseline="0" err="1">
                <a:ln>
                  <a:noFill/>
                </a:ln>
                <a:solidFill>
                  <a:srgbClr val="A9B7C6"/>
                </a:solidFill>
                <a:effectLst/>
                <a:latin typeface="JetBrains Mono"/>
              </a:rPr>
              <a:t>leDessin</a:t>
            </a:r>
            <a:r>
              <a:rPr kumimoji="0" lang="fr-FR" altLang="fr-FR" sz="1400" b="0" i="0" u="none" strike="noStrike" cap="none" normalizeH="0" baseline="0">
                <a:ln>
                  <a:noFill/>
                </a:ln>
                <a:solidFill>
                  <a:srgbClr val="A9B7C6"/>
                </a:solidFill>
                <a:effectLst/>
                <a:latin typeface="JetBrains Mon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FROM</a:t>
            </a:r>
            <a:r>
              <a:rPr kumimoji="0" lang="fr-FR" altLang="fr-FR" sz="1400" b="0" i="0" u="none" strike="noStrike" cap="none" normalizeH="0" baseline="0">
                <a:ln>
                  <a:noFill/>
                </a:ln>
                <a:solidFill>
                  <a:srgbClr val="A9B7C6"/>
                </a:solidFill>
                <a:effectLst/>
                <a:latin typeface="JetBrains Mono"/>
              </a:rPr>
              <a:t> Utilisateur u </a:t>
            </a: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C7832"/>
                </a:solidFill>
                <a:effectLst/>
                <a:latin typeface="JetBrains Mono"/>
              </a:rPr>
              <a:t>WHERE </a:t>
            </a:r>
            <a:r>
              <a:rPr kumimoji="0" lang="fr-FR" altLang="fr-FR" sz="1400" b="0" i="1" u="none" strike="noStrike" cap="none" normalizeH="0" baseline="0" err="1">
                <a:ln>
                  <a:noFill/>
                </a:ln>
                <a:solidFill>
                  <a:srgbClr val="9876AA"/>
                </a:solidFill>
                <a:effectLst/>
                <a:latin typeface="JetBrains Mono"/>
              </a:rPr>
              <a:t>u</a:t>
            </a:r>
            <a:r>
              <a:rPr kumimoji="0" lang="fr-FR" altLang="fr-FR" sz="1400" b="0" i="0" u="none" strike="noStrike" cap="none" normalizeH="0" baseline="0" err="1">
                <a:ln>
                  <a:noFill/>
                </a:ln>
                <a:solidFill>
                  <a:srgbClr val="A9B7C6"/>
                </a:solidFill>
                <a:effectLst/>
                <a:latin typeface="JetBrains Mono"/>
              </a:rPr>
              <a:t>.</a:t>
            </a:r>
            <a:r>
              <a:rPr kumimoji="0" lang="fr-FR" altLang="fr-FR" sz="1400" b="0" i="1" u="none" strike="noStrike" cap="none" normalizeH="0" baseline="0" err="1">
                <a:ln>
                  <a:noFill/>
                </a:ln>
                <a:solidFill>
                  <a:srgbClr val="9876AA"/>
                </a:solidFill>
                <a:effectLst/>
                <a:latin typeface="JetBrains Mono"/>
              </a:rPr>
              <a:t>numUtilisateur</a:t>
            </a:r>
            <a:r>
              <a:rPr kumimoji="0" lang="fr-FR" altLang="fr-FR" sz="1400" b="0" i="1" u="none" strike="noStrike" cap="none" normalizeH="0" baseline="0">
                <a:ln>
                  <a:noFill/>
                </a:ln>
                <a:solidFill>
                  <a:srgbClr val="9876AA"/>
                </a:solidFill>
                <a:effectLst/>
                <a:latin typeface="JetBrains Mono"/>
              </a:rPr>
              <a:t> </a:t>
            </a:r>
            <a:r>
              <a:rPr kumimoji="0" lang="fr-FR" altLang="fr-FR" sz="1400" b="0" i="0" u="none" strike="noStrike" cap="none" normalizeH="0" baseline="0">
                <a:ln>
                  <a:noFill/>
                </a:ln>
                <a:solidFill>
                  <a:srgbClr val="CC7832"/>
                </a:solidFill>
                <a:effectLst/>
                <a:latin typeface="JetBrains Mono"/>
              </a:rPr>
              <a:t>=</a:t>
            </a:r>
            <a:r>
              <a:rPr kumimoji="0" lang="fr-FR" altLang="fr-FR" sz="1400" b="0" i="0" u="none" strike="noStrike" cap="none" normalizeH="0" baseline="0">
                <a:ln>
                  <a:noFill/>
                </a:ln>
                <a:solidFill>
                  <a:srgbClr val="A9B7C6"/>
                </a:solidFill>
                <a:effectLst/>
                <a:latin typeface="JetBrains Mono"/>
              </a:rPr>
              <a:t> ?;</a:t>
            </a:r>
            <a:endParaRPr kumimoji="0" lang="fr-FR" altLang="fr-FR" sz="3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792129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D1FA89-5DA2-658A-1819-33ADF25780B6}"/>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4E3555B-628C-182F-F49D-1FB25A259513}"/>
              </a:ext>
            </a:extLst>
          </p:cNvPr>
          <p:cNvSpPr>
            <a:spLocks noGrp="1"/>
          </p:cNvSpPr>
          <p:nvPr>
            <p:ph type="title"/>
          </p:nvPr>
        </p:nvSpPr>
        <p:spPr>
          <a:xfrm>
            <a:off x="381162" y="427112"/>
            <a:ext cx="11019453" cy="698565"/>
          </a:xfrm>
        </p:spPr>
        <p:txBody>
          <a:bodyPr lIns="91440" tIns="45720" rIns="91440" bIns="45720" anchor="t"/>
          <a:lstStyle/>
          <a:p>
            <a:r>
              <a:rPr lang="fr-FR" sz="3600">
                <a:latin typeface="Arial"/>
                <a:cs typeface="Arial"/>
              </a:rPr>
              <a:t>Fonctionnalités principales de l’interface WEB</a:t>
            </a:r>
          </a:p>
        </p:txBody>
      </p:sp>
      <p:sp>
        <p:nvSpPr>
          <p:cNvPr id="4" name="Espace réservé du pied de page 3">
            <a:extLst>
              <a:ext uri="{FF2B5EF4-FFF2-40B4-BE49-F238E27FC236}">
                <a16:creationId xmlns:a16="http://schemas.microsoft.com/office/drawing/2014/main" id="{A5570E80-5356-F31E-A83C-ED4710F30C8F}"/>
              </a:ext>
            </a:extLst>
          </p:cNvPr>
          <p:cNvSpPr>
            <a:spLocks noGrp="1"/>
          </p:cNvSpPr>
          <p:nvPr>
            <p:ph type="ftr" sz="quarter" idx="11"/>
          </p:nvPr>
        </p:nvSpPr>
        <p:spPr/>
        <p:txBody>
          <a:bodyPr lIns="91440" tIns="45720" rIns="91440" bIns="45720" anchor="t"/>
          <a:lstStyle/>
          <a:p>
            <a:r>
              <a:rPr lang="fr-FR">
                <a:latin typeface="Roboto"/>
                <a:ea typeface="Roboto"/>
                <a:cs typeface="Roboto"/>
              </a:rPr>
              <a:t>Gestion de concours de dessins</a:t>
            </a:r>
            <a:endParaRPr lang="fr-FR"/>
          </a:p>
        </p:txBody>
      </p:sp>
      <p:sp>
        <p:nvSpPr>
          <p:cNvPr id="5" name="Espace réservé du numéro de diapositive 4">
            <a:extLst>
              <a:ext uri="{FF2B5EF4-FFF2-40B4-BE49-F238E27FC236}">
                <a16:creationId xmlns:a16="http://schemas.microsoft.com/office/drawing/2014/main" id="{DAC89897-CDBA-28A9-5660-787995FC64FE}"/>
              </a:ext>
            </a:extLst>
          </p:cNvPr>
          <p:cNvSpPr>
            <a:spLocks noGrp="1"/>
          </p:cNvSpPr>
          <p:nvPr>
            <p:ph type="sldNum" sz="quarter" idx="12"/>
          </p:nvPr>
        </p:nvSpPr>
        <p:spPr/>
        <p:txBody>
          <a:bodyPr/>
          <a:lstStyle/>
          <a:p>
            <a:fld id="{AB19E20E-2C93-49F8-B96C-D06CFDFCD13E}" type="slidenum">
              <a:rPr lang="fr-FR" smtClean="0"/>
              <a:pPr/>
              <a:t>14</a:t>
            </a:fld>
            <a:endParaRPr lang="fr-FR"/>
          </a:p>
        </p:txBody>
      </p:sp>
      <p:pic>
        <p:nvPicPr>
          <p:cNvPr id="12" name="Image 11" descr="Une image contenant texte, capture d’écran, nombre, Police&#10;&#10;Le contenu généré par l’IA peut être incorrect.">
            <a:extLst>
              <a:ext uri="{FF2B5EF4-FFF2-40B4-BE49-F238E27FC236}">
                <a16:creationId xmlns:a16="http://schemas.microsoft.com/office/drawing/2014/main" id="{6CFC3379-83A8-05DB-A2A6-D3801167E391}"/>
              </a:ext>
            </a:extLst>
          </p:cNvPr>
          <p:cNvPicPr>
            <a:picLocks noChangeAspect="1"/>
          </p:cNvPicPr>
          <p:nvPr/>
        </p:nvPicPr>
        <p:blipFill>
          <a:blip r:embed="rId2"/>
          <a:stretch>
            <a:fillRect/>
          </a:stretch>
        </p:blipFill>
        <p:spPr>
          <a:xfrm>
            <a:off x="587550" y="2425174"/>
            <a:ext cx="5513179" cy="2327477"/>
          </a:xfrm>
          <a:prstGeom prst="rect">
            <a:avLst/>
          </a:prstGeom>
        </p:spPr>
      </p:pic>
      <p:pic>
        <p:nvPicPr>
          <p:cNvPr id="13" name="Image 12" descr="Une image contenant texte, capture d’écran, nombre, Police&#10;&#10;Le contenu généré par l’IA peut être incorrect.">
            <a:extLst>
              <a:ext uri="{FF2B5EF4-FFF2-40B4-BE49-F238E27FC236}">
                <a16:creationId xmlns:a16="http://schemas.microsoft.com/office/drawing/2014/main" id="{3E40B0F3-353D-1030-B3A0-845898D6927E}"/>
              </a:ext>
            </a:extLst>
          </p:cNvPr>
          <p:cNvPicPr>
            <a:picLocks noChangeAspect="1"/>
          </p:cNvPicPr>
          <p:nvPr/>
        </p:nvPicPr>
        <p:blipFill>
          <a:blip r:embed="rId3"/>
          <a:stretch>
            <a:fillRect/>
          </a:stretch>
        </p:blipFill>
        <p:spPr>
          <a:xfrm>
            <a:off x="6295073" y="2422624"/>
            <a:ext cx="5302323" cy="2332579"/>
          </a:xfrm>
          <a:prstGeom prst="rect">
            <a:avLst/>
          </a:prstGeom>
        </p:spPr>
      </p:pic>
    </p:spTree>
    <p:extLst>
      <p:ext uri="{BB962C8B-B14F-4D97-AF65-F5344CB8AC3E}">
        <p14:creationId xmlns:p14="http://schemas.microsoft.com/office/powerpoint/2010/main" val="3522234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38E31-67D3-FCCD-3E5E-9809123A1087}"/>
            </a:ext>
          </a:extLst>
        </p:cNvPr>
        <p:cNvGrpSpPr/>
        <p:nvPr/>
      </p:nvGrpSpPr>
      <p:grpSpPr>
        <a:xfrm>
          <a:off x="0" y="0"/>
          <a:ext cx="0" cy="0"/>
          <a:chOff x="0" y="0"/>
          <a:chExt cx="0" cy="0"/>
        </a:xfrm>
      </p:grpSpPr>
      <p:sp>
        <p:nvSpPr>
          <p:cNvPr id="4" name="Espace réservé du pied de page 3">
            <a:extLst>
              <a:ext uri="{FF2B5EF4-FFF2-40B4-BE49-F238E27FC236}">
                <a16:creationId xmlns:a16="http://schemas.microsoft.com/office/drawing/2014/main" id="{96C39C0C-9178-C1E7-B9BC-7F06B4DCEFB1}"/>
              </a:ext>
            </a:extLst>
          </p:cNvPr>
          <p:cNvSpPr>
            <a:spLocks noGrp="1"/>
          </p:cNvSpPr>
          <p:nvPr>
            <p:ph type="ftr" sz="quarter" idx="11"/>
          </p:nvPr>
        </p:nvSpPr>
        <p:spPr/>
        <p:txBody>
          <a:bodyPr lIns="91440" tIns="45720" rIns="91440" bIns="45720" anchor="t"/>
          <a:lstStyle/>
          <a:p>
            <a:r>
              <a:rPr lang="fr-FR">
                <a:latin typeface="Roboto"/>
                <a:ea typeface="Roboto"/>
                <a:cs typeface="Roboto"/>
              </a:rPr>
              <a:t>Gestion de concours de dessins</a:t>
            </a:r>
            <a:endParaRPr lang="fr-FR"/>
          </a:p>
        </p:txBody>
      </p:sp>
      <p:sp>
        <p:nvSpPr>
          <p:cNvPr id="5" name="Espace réservé du numéro de diapositive 4">
            <a:extLst>
              <a:ext uri="{FF2B5EF4-FFF2-40B4-BE49-F238E27FC236}">
                <a16:creationId xmlns:a16="http://schemas.microsoft.com/office/drawing/2014/main" id="{7B5E70DC-C9F8-73D1-BE52-BD97AFE01BEE}"/>
              </a:ext>
            </a:extLst>
          </p:cNvPr>
          <p:cNvSpPr>
            <a:spLocks noGrp="1"/>
          </p:cNvSpPr>
          <p:nvPr>
            <p:ph type="sldNum" sz="quarter" idx="12"/>
          </p:nvPr>
        </p:nvSpPr>
        <p:spPr/>
        <p:txBody>
          <a:bodyPr/>
          <a:lstStyle/>
          <a:p>
            <a:fld id="{AB19E20E-2C93-49F8-B96C-D06CFDFCD13E}" type="slidenum">
              <a:rPr lang="fr-FR" smtClean="0"/>
              <a:pPr/>
              <a:t>15</a:t>
            </a:fld>
            <a:endParaRPr lang="fr-FR"/>
          </a:p>
        </p:txBody>
      </p:sp>
      <p:sp>
        <p:nvSpPr>
          <p:cNvPr id="7" name="Titre 1">
            <a:extLst>
              <a:ext uri="{FF2B5EF4-FFF2-40B4-BE49-F238E27FC236}">
                <a16:creationId xmlns:a16="http://schemas.microsoft.com/office/drawing/2014/main" id="{6E808442-A279-DF6D-FF7D-0E82A0D2D696}"/>
              </a:ext>
            </a:extLst>
          </p:cNvPr>
          <p:cNvSpPr txBox="1">
            <a:spLocks/>
          </p:cNvSpPr>
          <p:nvPr/>
        </p:nvSpPr>
        <p:spPr>
          <a:xfrm>
            <a:off x="371136" y="316823"/>
            <a:ext cx="11019453" cy="698565"/>
          </a:xfrm>
          <a:prstGeom prst="rect">
            <a:avLst/>
          </a:prstGeom>
        </p:spPr>
        <p:txBody>
          <a:bodyPr lIns="91440" tIns="45720" rIns="91440" bIns="45720" anchor="t"/>
          <a:lstStyle>
            <a:lvl1pPr algn="l" defTabSz="914400" rtl="0" eaLnBrk="1" latinLnBrk="0" hangingPunct="1">
              <a:lnSpc>
                <a:spcPct val="90000"/>
              </a:lnSpc>
              <a:spcBef>
                <a:spcPct val="0"/>
              </a:spcBef>
              <a:buNone/>
              <a:defRPr sz="4400" b="1" kern="1200">
                <a:solidFill>
                  <a:schemeClr val="tx2"/>
                </a:solidFill>
                <a:latin typeface="CA Slalom Extended" panose="00000505000000000000" pitchFamily="50" charset="0"/>
                <a:ea typeface="+mj-ea"/>
                <a:cs typeface="+mj-cs"/>
              </a:defRPr>
            </a:lvl1pPr>
          </a:lstStyle>
          <a:p>
            <a:r>
              <a:rPr lang="fr-FR" sz="3600">
                <a:latin typeface="Arial"/>
                <a:cs typeface="Arial"/>
              </a:rPr>
              <a:t>Fonctionnalité intéressante de l’interface WEB</a:t>
            </a:r>
          </a:p>
        </p:txBody>
      </p:sp>
      <p:pic>
        <p:nvPicPr>
          <p:cNvPr id="11" name="Image 10" descr="Une image contenant texte, capture d’écran, motif&#10;&#10;Le contenu généré par l’IA peut être incorrect.">
            <a:extLst>
              <a:ext uri="{FF2B5EF4-FFF2-40B4-BE49-F238E27FC236}">
                <a16:creationId xmlns:a16="http://schemas.microsoft.com/office/drawing/2014/main" id="{A9C52183-388E-0B71-3705-8B05A9F3C345}"/>
              </a:ext>
            </a:extLst>
          </p:cNvPr>
          <p:cNvPicPr>
            <a:picLocks noChangeAspect="1"/>
          </p:cNvPicPr>
          <p:nvPr/>
        </p:nvPicPr>
        <p:blipFill>
          <a:blip r:embed="rId2"/>
          <a:stretch>
            <a:fillRect/>
          </a:stretch>
        </p:blipFill>
        <p:spPr>
          <a:xfrm>
            <a:off x="2704272" y="1345924"/>
            <a:ext cx="6772964" cy="4167255"/>
          </a:xfrm>
          <a:prstGeom prst="rect">
            <a:avLst/>
          </a:prstGeom>
        </p:spPr>
      </p:pic>
    </p:spTree>
    <p:extLst>
      <p:ext uri="{BB962C8B-B14F-4D97-AF65-F5344CB8AC3E}">
        <p14:creationId xmlns:p14="http://schemas.microsoft.com/office/powerpoint/2010/main" val="727354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AA561-DCCD-7274-D335-126527636A8D}"/>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7E011923-8463-70C0-8802-59392E40EE6D}"/>
              </a:ext>
            </a:extLst>
          </p:cNvPr>
          <p:cNvSpPr>
            <a:spLocks noGrp="1"/>
          </p:cNvSpPr>
          <p:nvPr>
            <p:ph type="title"/>
          </p:nvPr>
        </p:nvSpPr>
        <p:spPr>
          <a:xfrm>
            <a:off x="452120" y="351041"/>
            <a:ext cx="8598574" cy="722847"/>
          </a:xfrm>
        </p:spPr>
        <p:txBody>
          <a:bodyPr lIns="91440" tIns="45720" rIns="91440" bIns="45720" anchor="t"/>
          <a:lstStyle/>
          <a:p>
            <a:r>
              <a:rPr lang="fr-FR" sz="3200">
                <a:latin typeface="Arial"/>
                <a:ea typeface="Roboto"/>
                <a:cs typeface="Arial"/>
              </a:rPr>
              <a:t>Présentation d’une fonctionnalité bonus</a:t>
            </a:r>
          </a:p>
        </p:txBody>
      </p:sp>
      <p:sp>
        <p:nvSpPr>
          <p:cNvPr id="6" name="Espace réservé du numéro de diapositive 5">
            <a:extLst>
              <a:ext uri="{FF2B5EF4-FFF2-40B4-BE49-F238E27FC236}">
                <a16:creationId xmlns:a16="http://schemas.microsoft.com/office/drawing/2014/main" id="{D3AEC337-D753-FD72-6DE1-EF678E3AF247}"/>
              </a:ext>
            </a:extLst>
          </p:cNvPr>
          <p:cNvSpPr>
            <a:spLocks noGrp="1"/>
          </p:cNvSpPr>
          <p:nvPr>
            <p:ph type="sldNum" sz="quarter" idx="12"/>
          </p:nvPr>
        </p:nvSpPr>
        <p:spPr/>
        <p:txBody>
          <a:bodyPr/>
          <a:lstStyle/>
          <a:p>
            <a:fld id="{5539F1ED-6647-4AE2-BAAE-991BDDEFEBB9}" type="slidenum">
              <a:rPr lang="fr-FR" smtClean="0"/>
              <a:pPr/>
              <a:t>16</a:t>
            </a:fld>
            <a:endParaRPr lang="fr-FR"/>
          </a:p>
        </p:txBody>
      </p:sp>
      <p:sp>
        <p:nvSpPr>
          <p:cNvPr id="7" name="Espace réservé du pied de page 4">
            <a:extLst>
              <a:ext uri="{FF2B5EF4-FFF2-40B4-BE49-F238E27FC236}">
                <a16:creationId xmlns:a16="http://schemas.microsoft.com/office/drawing/2014/main" id="{E4244BE3-738A-745E-4DA4-59A09F568ABD}"/>
              </a:ext>
            </a:extLst>
          </p:cNvPr>
          <p:cNvSpPr>
            <a:spLocks noGrp="1"/>
          </p:cNvSpPr>
          <p:nvPr>
            <p:ph type="ftr" sz="quarter" idx="11"/>
          </p:nvPr>
        </p:nvSpPr>
        <p:spPr>
          <a:xfrm>
            <a:off x="3713755" y="6422462"/>
            <a:ext cx="4764489" cy="365125"/>
          </a:xfrm>
        </p:spPr>
        <p:txBody>
          <a:bodyPr/>
          <a:lstStyle/>
          <a:p>
            <a:r>
              <a:rPr lang="fr-FR"/>
              <a:t>Gestion de concours de dessin</a:t>
            </a:r>
          </a:p>
        </p:txBody>
      </p:sp>
      <p:pic>
        <p:nvPicPr>
          <p:cNvPr id="4" name="Image 3" descr="Une image contenant texte, capture d’écran, logiciel, Icône d’ordinateur&#10;&#10;Le contenu généré par l’IA peut être incorrect.">
            <a:extLst>
              <a:ext uri="{FF2B5EF4-FFF2-40B4-BE49-F238E27FC236}">
                <a16:creationId xmlns:a16="http://schemas.microsoft.com/office/drawing/2014/main" id="{53420A3D-17D0-7B18-AD95-E26837D4ED19}"/>
              </a:ext>
            </a:extLst>
          </p:cNvPr>
          <p:cNvPicPr>
            <a:picLocks noChangeAspect="1"/>
          </p:cNvPicPr>
          <p:nvPr/>
        </p:nvPicPr>
        <p:blipFill>
          <a:blip r:embed="rId2"/>
          <a:stretch>
            <a:fillRect/>
          </a:stretch>
        </p:blipFill>
        <p:spPr>
          <a:xfrm>
            <a:off x="1188209" y="1123495"/>
            <a:ext cx="9810752" cy="4611360"/>
          </a:xfrm>
          <a:prstGeom prst="rect">
            <a:avLst/>
          </a:prstGeom>
        </p:spPr>
      </p:pic>
    </p:spTree>
    <p:extLst>
      <p:ext uri="{BB962C8B-B14F-4D97-AF65-F5344CB8AC3E}">
        <p14:creationId xmlns:p14="http://schemas.microsoft.com/office/powerpoint/2010/main" val="1322076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7FD25-F502-419F-449C-3E519D7D43D6}"/>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CA748CF5-A174-66C6-D75A-5DDAB9F8E33A}"/>
              </a:ext>
            </a:extLst>
          </p:cNvPr>
          <p:cNvSpPr>
            <a:spLocks noGrp="1"/>
          </p:cNvSpPr>
          <p:nvPr>
            <p:ph type="title"/>
          </p:nvPr>
        </p:nvSpPr>
        <p:spPr>
          <a:xfrm>
            <a:off x="4261842" y="2766218"/>
            <a:ext cx="7389846" cy="1325563"/>
          </a:xfrm>
        </p:spPr>
        <p:txBody>
          <a:bodyPr/>
          <a:lstStyle/>
          <a:p>
            <a:pPr algn="ctr"/>
            <a:r>
              <a:rPr lang="fr-FR" sz="5400"/>
              <a:t>Démonstration</a:t>
            </a:r>
          </a:p>
        </p:txBody>
      </p:sp>
      <p:sp>
        <p:nvSpPr>
          <p:cNvPr id="4" name="Espace réservé de la date 3">
            <a:extLst>
              <a:ext uri="{FF2B5EF4-FFF2-40B4-BE49-F238E27FC236}">
                <a16:creationId xmlns:a16="http://schemas.microsoft.com/office/drawing/2014/main" id="{D6D1AAE0-D4A1-0428-5FE3-527582DBE35B}"/>
              </a:ext>
            </a:extLst>
          </p:cNvPr>
          <p:cNvSpPr>
            <a:spLocks noGrp="1"/>
          </p:cNvSpPr>
          <p:nvPr>
            <p:ph type="dt" sz="half" idx="10"/>
          </p:nvPr>
        </p:nvSpPr>
        <p:spPr/>
        <p:txBody>
          <a:bodyPr/>
          <a:lstStyle/>
          <a:p>
            <a:pPr algn="ctr"/>
            <a:r>
              <a:rPr lang="fr-FR"/>
              <a:t>29/01/2025</a:t>
            </a:r>
          </a:p>
        </p:txBody>
      </p:sp>
      <p:sp>
        <p:nvSpPr>
          <p:cNvPr id="5" name="Espace réservé du pied de page 4">
            <a:extLst>
              <a:ext uri="{FF2B5EF4-FFF2-40B4-BE49-F238E27FC236}">
                <a16:creationId xmlns:a16="http://schemas.microsoft.com/office/drawing/2014/main" id="{B42255BA-B16F-B83F-FE23-A7F65E1841F1}"/>
              </a:ext>
            </a:extLst>
          </p:cNvPr>
          <p:cNvSpPr>
            <a:spLocks noGrp="1"/>
          </p:cNvSpPr>
          <p:nvPr>
            <p:ph type="ftr" sz="quarter" idx="11"/>
          </p:nvPr>
        </p:nvSpPr>
        <p:spPr>
          <a:xfrm>
            <a:off x="3942355" y="6403412"/>
            <a:ext cx="8028821" cy="365125"/>
          </a:xfrm>
        </p:spPr>
        <p:txBody>
          <a:bodyPr/>
          <a:lstStyle/>
          <a:p>
            <a:r>
              <a:rPr lang="fr-FR"/>
              <a:t>Axel GAILLARD – Marius HUMEAU – </a:t>
            </a:r>
            <a:r>
              <a:rPr lang="fr-FR" err="1"/>
              <a:t>Antonn</a:t>
            </a:r>
            <a:r>
              <a:rPr lang="fr-FR"/>
              <a:t> CELTON – Paul BIELER</a:t>
            </a:r>
          </a:p>
        </p:txBody>
      </p:sp>
      <p:sp>
        <p:nvSpPr>
          <p:cNvPr id="6" name="Espace réservé du numéro de diapositive 5">
            <a:extLst>
              <a:ext uri="{FF2B5EF4-FFF2-40B4-BE49-F238E27FC236}">
                <a16:creationId xmlns:a16="http://schemas.microsoft.com/office/drawing/2014/main" id="{FA31D619-F31D-C0B7-B010-0A22C4366422}"/>
              </a:ext>
            </a:extLst>
          </p:cNvPr>
          <p:cNvSpPr>
            <a:spLocks noGrp="1"/>
          </p:cNvSpPr>
          <p:nvPr>
            <p:ph type="sldNum" sz="quarter" idx="12"/>
          </p:nvPr>
        </p:nvSpPr>
        <p:spPr/>
        <p:txBody>
          <a:bodyPr/>
          <a:lstStyle/>
          <a:p>
            <a:fld id="{0E4C6EB5-4060-4428-BE3D-8CA846616767}" type="slidenum">
              <a:rPr lang="fr-FR" smtClean="0"/>
              <a:pPr/>
              <a:t>17</a:t>
            </a:fld>
            <a:endParaRPr lang="fr-FR"/>
          </a:p>
        </p:txBody>
      </p:sp>
    </p:spTree>
    <p:extLst>
      <p:ext uri="{BB962C8B-B14F-4D97-AF65-F5344CB8AC3E}">
        <p14:creationId xmlns:p14="http://schemas.microsoft.com/office/powerpoint/2010/main" val="3048655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2562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52AD5118-7739-AAFA-0184-DAF834890D35}"/>
              </a:ext>
            </a:extLst>
          </p:cNvPr>
          <p:cNvSpPr>
            <a:spLocks noGrp="1"/>
          </p:cNvSpPr>
          <p:nvPr>
            <p:ph type="title"/>
          </p:nvPr>
        </p:nvSpPr>
        <p:spPr>
          <a:xfrm>
            <a:off x="4245429" y="411106"/>
            <a:ext cx="7389846" cy="1325563"/>
          </a:xfrm>
        </p:spPr>
        <p:txBody>
          <a:bodyPr lIns="91440" tIns="45720" rIns="91440" bIns="45720" anchor="t"/>
          <a:lstStyle/>
          <a:p>
            <a:pPr algn="ctr"/>
            <a:r>
              <a:rPr lang="fr-FR" sz="2800">
                <a:latin typeface="CA Slalom Extended"/>
                <a:ea typeface="Roboto"/>
              </a:rPr>
              <a:t>Présentation : Gestionnaire de concours de dessins en ligne</a:t>
            </a:r>
          </a:p>
        </p:txBody>
      </p:sp>
      <p:sp>
        <p:nvSpPr>
          <p:cNvPr id="4" name="Espace réservé de la date 3">
            <a:extLst>
              <a:ext uri="{FF2B5EF4-FFF2-40B4-BE49-F238E27FC236}">
                <a16:creationId xmlns:a16="http://schemas.microsoft.com/office/drawing/2014/main" id="{A6826F23-87CB-F59C-D443-68D9EE29E4A7}"/>
              </a:ext>
            </a:extLst>
          </p:cNvPr>
          <p:cNvSpPr>
            <a:spLocks noGrp="1"/>
          </p:cNvSpPr>
          <p:nvPr>
            <p:ph type="dt" sz="half" idx="10"/>
          </p:nvPr>
        </p:nvSpPr>
        <p:spPr/>
        <p:txBody>
          <a:bodyPr/>
          <a:lstStyle/>
          <a:p>
            <a:pPr algn="ctr"/>
            <a:r>
              <a:rPr lang="fr-FR"/>
              <a:t>29/01/2025</a:t>
            </a:r>
          </a:p>
        </p:txBody>
      </p:sp>
      <p:sp>
        <p:nvSpPr>
          <p:cNvPr id="5" name="Espace réservé du pied de page 4">
            <a:extLst>
              <a:ext uri="{FF2B5EF4-FFF2-40B4-BE49-F238E27FC236}">
                <a16:creationId xmlns:a16="http://schemas.microsoft.com/office/drawing/2014/main" id="{5104950D-6382-5ED6-A1BB-3E02A48D743F}"/>
              </a:ext>
            </a:extLst>
          </p:cNvPr>
          <p:cNvSpPr>
            <a:spLocks noGrp="1"/>
          </p:cNvSpPr>
          <p:nvPr>
            <p:ph type="ftr" sz="quarter" idx="11"/>
          </p:nvPr>
        </p:nvSpPr>
        <p:spPr>
          <a:xfrm>
            <a:off x="3942355" y="6403412"/>
            <a:ext cx="8028821" cy="365125"/>
          </a:xfrm>
        </p:spPr>
        <p:txBody>
          <a:bodyPr/>
          <a:lstStyle/>
          <a:p>
            <a:r>
              <a:rPr lang="fr-FR"/>
              <a:t>Axel GAILLARD – Marius HUMEAU – </a:t>
            </a:r>
            <a:r>
              <a:rPr lang="fr-FR" err="1"/>
              <a:t>Antonn</a:t>
            </a:r>
            <a:r>
              <a:rPr lang="fr-FR"/>
              <a:t> CELTON – Paul BIELER</a:t>
            </a:r>
          </a:p>
        </p:txBody>
      </p:sp>
      <p:sp>
        <p:nvSpPr>
          <p:cNvPr id="6" name="Espace réservé du numéro de diapositive 5">
            <a:extLst>
              <a:ext uri="{FF2B5EF4-FFF2-40B4-BE49-F238E27FC236}">
                <a16:creationId xmlns:a16="http://schemas.microsoft.com/office/drawing/2014/main" id="{D5C15D71-B027-A699-D9F8-2AB725BE0123}"/>
              </a:ext>
            </a:extLst>
          </p:cNvPr>
          <p:cNvSpPr>
            <a:spLocks noGrp="1"/>
          </p:cNvSpPr>
          <p:nvPr>
            <p:ph type="sldNum" sz="quarter" idx="12"/>
          </p:nvPr>
        </p:nvSpPr>
        <p:spPr/>
        <p:txBody>
          <a:bodyPr/>
          <a:lstStyle/>
          <a:p>
            <a:fld id="{0E4C6EB5-4060-4428-BE3D-8CA846616767}" type="slidenum">
              <a:rPr lang="fr-FR" smtClean="0"/>
              <a:pPr/>
              <a:t>2</a:t>
            </a:fld>
            <a:endParaRPr lang="fr-FR"/>
          </a:p>
        </p:txBody>
      </p:sp>
      <p:pic>
        <p:nvPicPr>
          <p:cNvPr id="7" name="Image 6" descr="Une image contenant habits, homme, personne, mur&#10;&#10;Description générée automatiquement">
            <a:extLst>
              <a:ext uri="{FF2B5EF4-FFF2-40B4-BE49-F238E27FC236}">
                <a16:creationId xmlns:a16="http://schemas.microsoft.com/office/drawing/2014/main" id="{0CCCCA3F-0671-7879-9012-61EA6537DC58}"/>
              </a:ext>
            </a:extLst>
          </p:cNvPr>
          <p:cNvPicPr>
            <a:picLocks noChangeAspect="1"/>
          </p:cNvPicPr>
          <p:nvPr/>
        </p:nvPicPr>
        <p:blipFill>
          <a:blip r:embed="rId2">
            <a:extLst>
              <a:ext uri="{28A0092B-C50C-407E-A947-70E740481C1C}">
                <a14:useLocalDpi xmlns:a14="http://schemas.microsoft.com/office/drawing/2010/main" val="0"/>
              </a:ext>
            </a:extLst>
          </a:blip>
          <a:srcRect t="32549" r="32682" b="12066"/>
          <a:stretch/>
        </p:blipFill>
        <p:spPr>
          <a:xfrm>
            <a:off x="5391923" y="1956100"/>
            <a:ext cx="5129684" cy="3165232"/>
          </a:xfrm>
          <a:prstGeom prst="rect">
            <a:avLst/>
          </a:prstGeom>
        </p:spPr>
      </p:pic>
    </p:spTree>
    <p:extLst>
      <p:ext uri="{BB962C8B-B14F-4D97-AF65-F5344CB8AC3E}">
        <p14:creationId xmlns:p14="http://schemas.microsoft.com/office/powerpoint/2010/main" val="417705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DCEEE564-D4C8-69F5-6CEF-99D0D69F2750}"/>
              </a:ext>
            </a:extLst>
          </p:cNvPr>
          <p:cNvSpPr>
            <a:spLocks noGrp="1"/>
          </p:cNvSpPr>
          <p:nvPr>
            <p:ph idx="1"/>
          </p:nvPr>
        </p:nvSpPr>
        <p:spPr>
          <a:xfrm>
            <a:off x="1876679" y="1960785"/>
            <a:ext cx="4209661" cy="3015528"/>
          </a:xfrm>
        </p:spPr>
        <p:txBody>
          <a:bodyPr lIns="91440" tIns="45720" rIns="91440" bIns="45720" anchor="t"/>
          <a:lstStyle/>
          <a:p>
            <a:r>
              <a:rPr lang="fr-FR" sz="2000">
                <a:latin typeface="Arial"/>
                <a:cs typeface="Arial"/>
              </a:rPr>
              <a:t>Présentation du projet</a:t>
            </a:r>
          </a:p>
          <a:p>
            <a:r>
              <a:rPr lang="fr-FR" sz="2000">
                <a:latin typeface="Arial"/>
                <a:cs typeface="Arial"/>
              </a:rPr>
              <a:t>Schéma conceptuel UML</a:t>
            </a:r>
          </a:p>
          <a:p>
            <a:r>
              <a:rPr lang="fr-FR" sz="2000">
                <a:latin typeface="Arial"/>
                <a:cs typeface="Arial"/>
              </a:rPr>
              <a:t>Analyse du schéma conceptuel</a:t>
            </a:r>
          </a:p>
          <a:p>
            <a:r>
              <a:rPr lang="fr-FR" sz="2000">
                <a:latin typeface="Arial"/>
                <a:cs typeface="Arial"/>
              </a:rPr>
              <a:t>Schéma logique textuel</a:t>
            </a:r>
          </a:p>
          <a:p>
            <a:r>
              <a:rPr lang="fr-FR" sz="2000">
                <a:latin typeface="Arial"/>
                <a:cs typeface="Arial"/>
              </a:rPr>
              <a:t>Schéma logique  graphique</a:t>
            </a:r>
          </a:p>
          <a:p>
            <a:r>
              <a:rPr lang="fr-FR" sz="2000">
                <a:latin typeface="Arial"/>
                <a:cs typeface="Arial"/>
              </a:rPr>
              <a:t>Schéma physique</a:t>
            </a:r>
          </a:p>
          <a:p>
            <a:r>
              <a:rPr lang="fr-FR" sz="2000">
                <a:latin typeface="Arial"/>
                <a:cs typeface="Arial"/>
              </a:rPr>
              <a:t>Contenue de notre base de données</a:t>
            </a:r>
          </a:p>
          <a:p>
            <a:endParaRPr lang="fr-FR" sz="2000">
              <a:latin typeface="Arial"/>
              <a:cs typeface="Arial"/>
            </a:endParaRPr>
          </a:p>
          <a:p>
            <a:endParaRPr lang="fr-FR" sz="2000">
              <a:latin typeface="Arial"/>
              <a:cs typeface="Arial"/>
            </a:endParaRPr>
          </a:p>
          <a:p>
            <a:endParaRPr lang="fr-FR" sz="2000">
              <a:latin typeface="Arial"/>
              <a:cs typeface="Arial"/>
            </a:endParaRPr>
          </a:p>
        </p:txBody>
      </p:sp>
      <p:sp>
        <p:nvSpPr>
          <p:cNvPr id="3" name="Titre 2">
            <a:extLst>
              <a:ext uri="{FF2B5EF4-FFF2-40B4-BE49-F238E27FC236}">
                <a16:creationId xmlns:a16="http://schemas.microsoft.com/office/drawing/2014/main" id="{814E3341-3C51-6F36-865D-F766220D7B53}"/>
              </a:ext>
            </a:extLst>
          </p:cNvPr>
          <p:cNvSpPr>
            <a:spLocks noGrp="1"/>
          </p:cNvSpPr>
          <p:nvPr>
            <p:ph type="title"/>
          </p:nvPr>
        </p:nvSpPr>
        <p:spPr>
          <a:xfrm>
            <a:off x="838200" y="411106"/>
            <a:ext cx="10515600" cy="1325563"/>
          </a:xfrm>
        </p:spPr>
        <p:txBody>
          <a:bodyPr lIns="91440" tIns="45720" rIns="91440" bIns="45720" anchor="t"/>
          <a:lstStyle/>
          <a:p>
            <a:pPr algn="ctr"/>
            <a:r>
              <a:rPr lang="fr-FR">
                <a:latin typeface="Arial"/>
                <a:ea typeface="Roboto"/>
                <a:cs typeface="Arial"/>
              </a:rPr>
              <a:t>Sommaire</a:t>
            </a:r>
          </a:p>
        </p:txBody>
      </p:sp>
      <p:sp>
        <p:nvSpPr>
          <p:cNvPr id="5" name="Espace réservé du pied de page 4">
            <a:extLst>
              <a:ext uri="{FF2B5EF4-FFF2-40B4-BE49-F238E27FC236}">
                <a16:creationId xmlns:a16="http://schemas.microsoft.com/office/drawing/2014/main" id="{FB8D4F99-1A74-1F17-BEB9-2A141781A7EB}"/>
              </a:ext>
            </a:extLst>
          </p:cNvPr>
          <p:cNvSpPr>
            <a:spLocks noGrp="1"/>
          </p:cNvSpPr>
          <p:nvPr>
            <p:ph type="ftr" sz="quarter" idx="11"/>
          </p:nvPr>
        </p:nvSpPr>
        <p:spPr/>
        <p:txBody>
          <a:bodyPr lIns="91440" tIns="45720" rIns="91440" bIns="45720" anchor="t"/>
          <a:lstStyle/>
          <a:p>
            <a:r>
              <a:rPr lang="fr-FR">
                <a:latin typeface="Roboto"/>
                <a:ea typeface="Roboto"/>
                <a:cs typeface="Roboto"/>
              </a:rPr>
              <a:t>Gestion de concours de dessins</a:t>
            </a:r>
            <a:endParaRPr lang="fr-FR"/>
          </a:p>
        </p:txBody>
      </p:sp>
      <p:sp>
        <p:nvSpPr>
          <p:cNvPr id="6" name="Espace réservé du numéro de diapositive 5">
            <a:extLst>
              <a:ext uri="{FF2B5EF4-FFF2-40B4-BE49-F238E27FC236}">
                <a16:creationId xmlns:a16="http://schemas.microsoft.com/office/drawing/2014/main" id="{AFAD578F-B66B-6593-531F-504A2139AC7F}"/>
              </a:ext>
            </a:extLst>
          </p:cNvPr>
          <p:cNvSpPr>
            <a:spLocks noGrp="1"/>
          </p:cNvSpPr>
          <p:nvPr>
            <p:ph type="sldNum" sz="quarter" idx="12"/>
          </p:nvPr>
        </p:nvSpPr>
        <p:spPr/>
        <p:txBody>
          <a:bodyPr/>
          <a:lstStyle/>
          <a:p>
            <a:fld id="{BC9C9640-A9C5-4B66-91D2-FFC0EFC00C96}" type="slidenum">
              <a:rPr lang="fr-FR" smtClean="0"/>
              <a:pPr/>
              <a:t>3</a:t>
            </a:fld>
            <a:endParaRPr lang="fr-FR"/>
          </a:p>
        </p:txBody>
      </p:sp>
      <p:sp>
        <p:nvSpPr>
          <p:cNvPr id="8" name="Espace réservé du contenu 1">
            <a:extLst>
              <a:ext uri="{FF2B5EF4-FFF2-40B4-BE49-F238E27FC236}">
                <a16:creationId xmlns:a16="http://schemas.microsoft.com/office/drawing/2014/main" id="{BE86FD9B-48CE-2B5F-8DE8-EDED4AB21413}"/>
              </a:ext>
            </a:extLst>
          </p:cNvPr>
          <p:cNvSpPr txBox="1">
            <a:spLocks/>
          </p:cNvSpPr>
          <p:nvPr/>
        </p:nvSpPr>
        <p:spPr>
          <a:xfrm>
            <a:off x="6261446" y="1960786"/>
            <a:ext cx="5092354" cy="27241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Roboto" panose="02000000000000000000" pitchFamily="2" charset="0"/>
                <a:ea typeface="Roboto" panose="02000000000000000000" pitchFamily="2" charset="0"/>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Roboto" panose="02000000000000000000" pitchFamily="2" charset="0"/>
                <a:ea typeface="Roboto" panose="02000000000000000000" pitchFamily="2" charset="0"/>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Roboto" panose="02000000000000000000" pitchFamily="2" charset="0"/>
                <a:ea typeface="Roboto" panose="02000000000000000000" pitchFamily="2" charset="0"/>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sz="2000">
                <a:latin typeface="Arial"/>
                <a:cs typeface="Arial"/>
              </a:rPr>
              <a:t>Présentation d’une requête imposée</a:t>
            </a:r>
          </a:p>
          <a:p>
            <a:r>
              <a:rPr lang="fr-FR" sz="2000">
                <a:latin typeface="Arial"/>
                <a:cs typeface="Arial"/>
              </a:rPr>
              <a:t>Présentation de deux  requêtes proposées</a:t>
            </a:r>
          </a:p>
          <a:p>
            <a:r>
              <a:rPr lang="fr-FR" sz="2000">
                <a:latin typeface="Arial"/>
                <a:cs typeface="Arial"/>
              </a:rPr>
              <a:t>Présentation fonctionnalité de notre interface WEB</a:t>
            </a:r>
          </a:p>
          <a:p>
            <a:r>
              <a:rPr lang="fr-FR" sz="2000">
                <a:latin typeface="Arial"/>
                <a:cs typeface="Arial"/>
              </a:rPr>
              <a:t>Présentation d’une fonctionnalité intéressante </a:t>
            </a:r>
          </a:p>
          <a:p>
            <a:r>
              <a:rPr lang="fr-FR" sz="2000">
                <a:latin typeface="Arial"/>
                <a:cs typeface="Arial"/>
              </a:rPr>
              <a:t>Présentation d’une fonctionnalité bonus</a:t>
            </a:r>
          </a:p>
          <a:p>
            <a:r>
              <a:rPr lang="fr-FR" sz="2000">
                <a:latin typeface="Arial"/>
                <a:cs typeface="Arial"/>
              </a:rPr>
              <a:t>Démonstration</a:t>
            </a:r>
          </a:p>
          <a:p>
            <a:endParaRPr lang="fr-FR" sz="2000">
              <a:latin typeface="Arial"/>
              <a:cs typeface="Arial"/>
            </a:endParaRPr>
          </a:p>
        </p:txBody>
      </p:sp>
    </p:spTree>
    <p:extLst>
      <p:ext uri="{BB962C8B-B14F-4D97-AF65-F5344CB8AC3E}">
        <p14:creationId xmlns:p14="http://schemas.microsoft.com/office/powerpoint/2010/main" val="244087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C15009-8082-645A-C6C2-6E81BDBF5D7D}"/>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5862CFD4-E05D-202E-23EF-91DB18193085}"/>
              </a:ext>
            </a:extLst>
          </p:cNvPr>
          <p:cNvSpPr>
            <a:spLocks noGrp="1"/>
          </p:cNvSpPr>
          <p:nvPr>
            <p:ph type="title"/>
          </p:nvPr>
        </p:nvSpPr>
        <p:spPr/>
        <p:txBody>
          <a:bodyPr lIns="91440" tIns="45720" rIns="91440" bIns="45720" anchor="t"/>
          <a:lstStyle/>
          <a:p>
            <a:r>
              <a:rPr lang="fr-FR">
                <a:latin typeface="Arial"/>
                <a:ea typeface="Roboto"/>
                <a:cs typeface="Arial"/>
              </a:rPr>
              <a:t>Présentation du projet </a:t>
            </a:r>
          </a:p>
        </p:txBody>
      </p:sp>
      <p:sp>
        <p:nvSpPr>
          <p:cNvPr id="6" name="Espace réservé du numéro de diapositive 5">
            <a:extLst>
              <a:ext uri="{FF2B5EF4-FFF2-40B4-BE49-F238E27FC236}">
                <a16:creationId xmlns:a16="http://schemas.microsoft.com/office/drawing/2014/main" id="{F3DF88E1-C7EB-B376-7A73-8D69FDC02E78}"/>
              </a:ext>
            </a:extLst>
          </p:cNvPr>
          <p:cNvSpPr>
            <a:spLocks noGrp="1"/>
          </p:cNvSpPr>
          <p:nvPr>
            <p:ph type="sldNum" sz="quarter" idx="12"/>
          </p:nvPr>
        </p:nvSpPr>
        <p:spPr/>
        <p:txBody>
          <a:bodyPr/>
          <a:lstStyle/>
          <a:p>
            <a:fld id="{5539F1ED-6647-4AE2-BAAE-991BDDEFEBB9}" type="slidenum">
              <a:rPr lang="fr-FR" smtClean="0"/>
              <a:pPr/>
              <a:t>4</a:t>
            </a:fld>
            <a:endParaRPr lang="fr-FR"/>
          </a:p>
        </p:txBody>
      </p:sp>
      <p:sp>
        <p:nvSpPr>
          <p:cNvPr id="7" name="Espace réservé du pied de page 4">
            <a:extLst>
              <a:ext uri="{FF2B5EF4-FFF2-40B4-BE49-F238E27FC236}">
                <a16:creationId xmlns:a16="http://schemas.microsoft.com/office/drawing/2014/main" id="{C708ACA4-FB80-8ABD-0E0E-07C2A6F705B6}"/>
              </a:ext>
            </a:extLst>
          </p:cNvPr>
          <p:cNvSpPr>
            <a:spLocks noGrp="1"/>
          </p:cNvSpPr>
          <p:nvPr>
            <p:ph type="ftr" sz="quarter" idx="11"/>
          </p:nvPr>
        </p:nvSpPr>
        <p:spPr>
          <a:xfrm>
            <a:off x="3713755" y="6422462"/>
            <a:ext cx="4764489" cy="365125"/>
          </a:xfrm>
        </p:spPr>
        <p:txBody>
          <a:bodyPr lIns="91440" tIns="45720" rIns="91440" bIns="45720" anchor="t"/>
          <a:lstStyle/>
          <a:p>
            <a:r>
              <a:rPr lang="fr-FR">
                <a:latin typeface="Roboto"/>
                <a:ea typeface="Roboto"/>
                <a:cs typeface="Roboto"/>
              </a:rPr>
              <a:t>Gestion de concours de dessins</a:t>
            </a:r>
            <a:endParaRPr lang="fr-FR"/>
          </a:p>
        </p:txBody>
      </p:sp>
      <p:pic>
        <p:nvPicPr>
          <p:cNvPr id="8" name="Image 7" descr="Une image contenant dessin, clipart, graphisme, illustration&#10;&#10;Description générée automatiquement">
            <a:extLst>
              <a:ext uri="{FF2B5EF4-FFF2-40B4-BE49-F238E27FC236}">
                <a16:creationId xmlns:a16="http://schemas.microsoft.com/office/drawing/2014/main" id="{F7755CE8-8BBA-2793-B218-31D8B1A616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632" y="1539778"/>
            <a:ext cx="6502734" cy="3778444"/>
          </a:xfrm>
          <a:prstGeom prst="rect">
            <a:avLst/>
          </a:prstGeom>
        </p:spPr>
      </p:pic>
    </p:spTree>
    <p:extLst>
      <p:ext uri="{BB962C8B-B14F-4D97-AF65-F5344CB8AC3E}">
        <p14:creationId xmlns:p14="http://schemas.microsoft.com/office/powerpoint/2010/main" val="29548485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D32F1-8393-EFF5-390B-757C91D7B711}"/>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95434D0C-4BFF-2C8E-8528-984241027E65}"/>
              </a:ext>
            </a:extLst>
          </p:cNvPr>
          <p:cNvSpPr>
            <a:spLocks noGrp="1"/>
          </p:cNvSpPr>
          <p:nvPr>
            <p:ph type="title"/>
          </p:nvPr>
        </p:nvSpPr>
        <p:spPr/>
        <p:txBody>
          <a:bodyPr lIns="91440" tIns="45720" rIns="91440" bIns="45720" anchor="t"/>
          <a:lstStyle/>
          <a:p>
            <a:r>
              <a:rPr lang="fr-FR">
                <a:latin typeface="Arial"/>
                <a:ea typeface="Roboto"/>
                <a:cs typeface="Arial"/>
              </a:rPr>
              <a:t>Schéma conceptuel UML</a:t>
            </a:r>
          </a:p>
        </p:txBody>
      </p:sp>
      <p:sp>
        <p:nvSpPr>
          <p:cNvPr id="6" name="Espace réservé du numéro de diapositive 5">
            <a:extLst>
              <a:ext uri="{FF2B5EF4-FFF2-40B4-BE49-F238E27FC236}">
                <a16:creationId xmlns:a16="http://schemas.microsoft.com/office/drawing/2014/main" id="{AE8127EF-14FC-C36C-FA09-0E9757A1D1DE}"/>
              </a:ext>
            </a:extLst>
          </p:cNvPr>
          <p:cNvSpPr>
            <a:spLocks noGrp="1"/>
          </p:cNvSpPr>
          <p:nvPr>
            <p:ph type="sldNum" sz="quarter" idx="12"/>
          </p:nvPr>
        </p:nvSpPr>
        <p:spPr/>
        <p:txBody>
          <a:bodyPr/>
          <a:lstStyle/>
          <a:p>
            <a:fld id="{5539F1ED-6647-4AE2-BAAE-991BDDEFEBB9}" type="slidenum">
              <a:rPr lang="fr-FR" smtClean="0"/>
              <a:pPr/>
              <a:t>5</a:t>
            </a:fld>
            <a:endParaRPr lang="fr-FR"/>
          </a:p>
        </p:txBody>
      </p:sp>
      <p:sp>
        <p:nvSpPr>
          <p:cNvPr id="7" name="Espace réservé du pied de page 4">
            <a:extLst>
              <a:ext uri="{FF2B5EF4-FFF2-40B4-BE49-F238E27FC236}">
                <a16:creationId xmlns:a16="http://schemas.microsoft.com/office/drawing/2014/main" id="{1DDD70BB-9B90-D1A9-119A-1B0576F82EB8}"/>
              </a:ext>
            </a:extLst>
          </p:cNvPr>
          <p:cNvSpPr>
            <a:spLocks noGrp="1"/>
          </p:cNvSpPr>
          <p:nvPr>
            <p:ph type="ftr" sz="quarter" idx="11"/>
          </p:nvPr>
        </p:nvSpPr>
        <p:spPr>
          <a:xfrm>
            <a:off x="3713755" y="6422462"/>
            <a:ext cx="4764489" cy="365125"/>
          </a:xfrm>
        </p:spPr>
        <p:txBody>
          <a:bodyPr lIns="91440" tIns="45720" rIns="91440" bIns="45720" anchor="t"/>
          <a:lstStyle/>
          <a:p>
            <a:r>
              <a:rPr lang="fr-FR">
                <a:latin typeface="Roboto"/>
                <a:ea typeface="Roboto"/>
                <a:cs typeface="Roboto"/>
              </a:rPr>
              <a:t>Gestion de concours de dessins</a:t>
            </a:r>
            <a:endParaRPr lang="fr-FR"/>
          </a:p>
        </p:txBody>
      </p:sp>
      <p:pic>
        <p:nvPicPr>
          <p:cNvPr id="8" name="Image 7">
            <a:extLst>
              <a:ext uri="{FF2B5EF4-FFF2-40B4-BE49-F238E27FC236}">
                <a16:creationId xmlns:a16="http://schemas.microsoft.com/office/drawing/2014/main" id="{C1C143C6-A47E-1A99-A2A1-CCCD3B722B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499" y="1073888"/>
            <a:ext cx="8669851" cy="5180138"/>
          </a:xfrm>
          <a:prstGeom prst="rect">
            <a:avLst/>
          </a:prstGeom>
        </p:spPr>
      </p:pic>
    </p:spTree>
    <p:extLst>
      <p:ext uri="{BB962C8B-B14F-4D97-AF65-F5344CB8AC3E}">
        <p14:creationId xmlns:p14="http://schemas.microsoft.com/office/powerpoint/2010/main" val="10210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DC4565-E233-2AFD-FBE8-D2A2224D1FF3}"/>
              </a:ext>
            </a:extLst>
          </p:cNvPr>
          <p:cNvSpPr>
            <a:spLocks noGrp="1"/>
          </p:cNvSpPr>
          <p:nvPr>
            <p:ph type="title"/>
          </p:nvPr>
        </p:nvSpPr>
        <p:spPr/>
        <p:txBody>
          <a:bodyPr lIns="91440" tIns="45720" rIns="91440" bIns="45720" anchor="t"/>
          <a:lstStyle/>
          <a:p>
            <a:r>
              <a:rPr lang="fr-FR" sz="4400">
                <a:latin typeface="Arial"/>
                <a:cs typeface="Arial"/>
              </a:rPr>
              <a:t>Analyse du schéma conceptuel</a:t>
            </a:r>
            <a:br>
              <a:rPr lang="fr-FR" sz="4400">
                <a:latin typeface="Arial"/>
              </a:rPr>
            </a:br>
            <a:endParaRPr lang="fr-FR">
              <a:latin typeface="Arial"/>
              <a:cs typeface="Arial"/>
            </a:endParaRPr>
          </a:p>
        </p:txBody>
      </p:sp>
      <p:sp>
        <p:nvSpPr>
          <p:cNvPr id="4" name="Espace réservé du pied de page 3">
            <a:extLst>
              <a:ext uri="{FF2B5EF4-FFF2-40B4-BE49-F238E27FC236}">
                <a16:creationId xmlns:a16="http://schemas.microsoft.com/office/drawing/2014/main" id="{6F1435C3-A97E-202F-16C5-4DBECDD06BFB}"/>
              </a:ext>
            </a:extLst>
          </p:cNvPr>
          <p:cNvSpPr>
            <a:spLocks noGrp="1"/>
          </p:cNvSpPr>
          <p:nvPr>
            <p:ph type="ftr" sz="quarter" idx="11"/>
          </p:nvPr>
        </p:nvSpPr>
        <p:spPr/>
        <p:txBody>
          <a:bodyPr lIns="91440" tIns="45720" rIns="91440" bIns="45720" anchor="t"/>
          <a:lstStyle/>
          <a:p>
            <a:r>
              <a:rPr lang="fr-FR">
                <a:latin typeface="Roboto"/>
                <a:ea typeface="Roboto"/>
                <a:cs typeface="Roboto"/>
              </a:rPr>
              <a:t>Gestion de concours de dessin</a:t>
            </a:r>
          </a:p>
          <a:p>
            <a:endParaRPr lang="fr-FR">
              <a:cs typeface="Roboto"/>
            </a:endParaRPr>
          </a:p>
        </p:txBody>
      </p:sp>
      <p:sp>
        <p:nvSpPr>
          <p:cNvPr id="5" name="Espace réservé du numéro de diapositive 4">
            <a:extLst>
              <a:ext uri="{FF2B5EF4-FFF2-40B4-BE49-F238E27FC236}">
                <a16:creationId xmlns:a16="http://schemas.microsoft.com/office/drawing/2014/main" id="{E53F6657-791F-7BA1-E25A-C8AA0EF57386}"/>
              </a:ext>
            </a:extLst>
          </p:cNvPr>
          <p:cNvSpPr>
            <a:spLocks noGrp="1"/>
          </p:cNvSpPr>
          <p:nvPr>
            <p:ph type="sldNum" sz="quarter" idx="12"/>
          </p:nvPr>
        </p:nvSpPr>
        <p:spPr/>
        <p:txBody>
          <a:bodyPr/>
          <a:lstStyle/>
          <a:p>
            <a:fld id="{AB19E20E-2C93-49F8-B96C-D06CFDFCD13E}" type="slidenum">
              <a:rPr lang="fr-FR" smtClean="0"/>
              <a:pPr/>
              <a:t>6</a:t>
            </a:fld>
            <a:endParaRPr lang="fr-FR"/>
          </a:p>
        </p:txBody>
      </p:sp>
      <p:sp>
        <p:nvSpPr>
          <p:cNvPr id="6" name="ZoneTexte 5">
            <a:extLst>
              <a:ext uri="{FF2B5EF4-FFF2-40B4-BE49-F238E27FC236}">
                <a16:creationId xmlns:a16="http://schemas.microsoft.com/office/drawing/2014/main" id="{A723F475-F212-8FE0-F994-CE8D1DEB91D3}"/>
              </a:ext>
            </a:extLst>
          </p:cNvPr>
          <p:cNvSpPr txBox="1"/>
          <p:nvPr/>
        </p:nvSpPr>
        <p:spPr>
          <a:xfrm>
            <a:off x="838200" y="1194748"/>
            <a:ext cx="8762639" cy="1600438"/>
          </a:xfrm>
          <a:prstGeom prst="rect">
            <a:avLst/>
          </a:prstGeom>
          <a:noFill/>
        </p:spPr>
        <p:txBody>
          <a:bodyPr wrap="square" lIns="91440" tIns="45720" rIns="91440" bIns="45720" anchor="t">
            <a:spAutoFit/>
          </a:bodyPr>
          <a:lstStyle/>
          <a:p>
            <a:pPr marL="342900" lvl="0" indent="-342900" algn="just">
              <a:tabLst>
                <a:tab pos="457200" algn="l"/>
              </a:tabLst>
            </a:pPr>
            <a:r>
              <a:rPr lang="fr-FR" sz="1400" b="1" kern="150">
                <a:solidFill>
                  <a:schemeClr val="bg1"/>
                </a:solidFill>
                <a:effectLst/>
                <a:latin typeface="Arial"/>
                <a:ea typeface="Times New Roman" panose="02020603050405020304" pitchFamily="18" charset="0"/>
                <a:cs typeface="Times New Roman"/>
              </a:rPr>
              <a:t>1. Il ne peut y avoir que 4 concours par année durant les 4 saisons (1 concours par saison).</a:t>
            </a:r>
            <a:endParaRPr lang="fr-FR" sz="1400" kern="150">
              <a:solidFill>
                <a:schemeClr val="bg1"/>
              </a:solidFill>
              <a:effectLst/>
              <a:latin typeface="Arial"/>
              <a:ea typeface="DejaVu Sans"/>
              <a:cs typeface="Times New Roman"/>
            </a:endParaRPr>
          </a:p>
          <a:p>
            <a:pPr marL="914400" algn="just"/>
            <a:endParaRPr lang="fr-FR" sz="1400" kern="150">
              <a:solidFill>
                <a:schemeClr val="bg1"/>
              </a:solidFill>
              <a:effectLst/>
              <a:latin typeface="Arial"/>
              <a:ea typeface="DejaVu Sans"/>
              <a:cs typeface="Times New Roman"/>
            </a:endParaRPr>
          </a:p>
          <a:p>
            <a:pPr marL="342900" lvl="0" indent="-342900" algn="just">
              <a:tabLst>
                <a:tab pos="457200" algn="l"/>
              </a:tabLst>
            </a:pPr>
            <a:r>
              <a:rPr lang="fr-FR" sz="1400" b="1" kern="150">
                <a:solidFill>
                  <a:schemeClr val="bg1"/>
                </a:solidFill>
                <a:effectLst/>
                <a:latin typeface="Arial"/>
                <a:ea typeface="Times New Roman" panose="02020603050405020304" pitchFamily="18" charset="0"/>
                <a:cs typeface="Times New Roman"/>
              </a:rPr>
              <a:t>2. Un évaluateur ne pourra pas évaluer plus de 8 dessins en tout dans un même concours.</a:t>
            </a:r>
            <a:endParaRPr lang="fr-FR" sz="1400" kern="150">
              <a:solidFill>
                <a:schemeClr val="bg1"/>
              </a:solidFill>
              <a:effectLst/>
              <a:latin typeface="Arial"/>
              <a:ea typeface="DejaVu Sans"/>
              <a:cs typeface="Times New Roman"/>
            </a:endParaRPr>
          </a:p>
          <a:p>
            <a:pPr marL="914400" algn="just"/>
            <a:endParaRPr lang="fr-FR" sz="1400" kern="150">
              <a:solidFill>
                <a:schemeClr val="bg1"/>
              </a:solidFill>
              <a:effectLst/>
              <a:latin typeface="Arial"/>
              <a:ea typeface="DejaVu Sans"/>
              <a:cs typeface="Times New Roman"/>
            </a:endParaRPr>
          </a:p>
          <a:p>
            <a:pPr marL="342900" lvl="0" indent="-342900" algn="just">
              <a:tabLst>
                <a:tab pos="457200" algn="l"/>
              </a:tabLst>
            </a:pPr>
            <a:r>
              <a:rPr lang="fr-FR" sz="1400" b="1" kern="150">
                <a:solidFill>
                  <a:schemeClr val="bg1"/>
                </a:solidFill>
                <a:effectLst/>
                <a:latin typeface="Arial"/>
                <a:ea typeface="Times New Roman" panose="02020603050405020304" pitchFamily="18" charset="0"/>
                <a:cs typeface="Times New Roman"/>
              </a:rPr>
              <a:t>3. Un dessin doit être évalué par deux évaluateurs qui constituent un jury.</a:t>
            </a:r>
            <a:endParaRPr lang="fr-FR" sz="1400" kern="150">
              <a:solidFill>
                <a:schemeClr val="bg1"/>
              </a:solidFill>
              <a:effectLst/>
              <a:latin typeface="Arial"/>
              <a:ea typeface="DejaVu Sans"/>
              <a:cs typeface="Times New Roman"/>
            </a:endParaRPr>
          </a:p>
          <a:p>
            <a:pPr marL="914400" algn="just"/>
            <a:endParaRPr lang="fr-FR" sz="1400" kern="150">
              <a:solidFill>
                <a:schemeClr val="bg1"/>
              </a:solidFill>
              <a:effectLst/>
              <a:latin typeface="Arial"/>
              <a:ea typeface="DejaVu Sans"/>
              <a:cs typeface="Times New Roman"/>
            </a:endParaRPr>
          </a:p>
          <a:p>
            <a:pPr marL="342900" lvl="0" indent="-342900" algn="just">
              <a:tabLst>
                <a:tab pos="457200" algn="l"/>
              </a:tabLst>
            </a:pPr>
            <a:r>
              <a:rPr lang="fr-FR" sz="1400" b="1" kern="150">
                <a:solidFill>
                  <a:schemeClr val="bg1"/>
                </a:solidFill>
                <a:effectLst/>
                <a:latin typeface="Arial"/>
                <a:ea typeface="Times New Roman" panose="02020603050405020304" pitchFamily="18" charset="0"/>
                <a:cs typeface="Times New Roman"/>
              </a:rPr>
              <a:t>4. Tout président d’un concours ne pourra pas être évaluateur ou compétiteur de ce même concours.</a:t>
            </a:r>
            <a:endParaRPr lang="fr-FR" sz="1400" kern="150">
              <a:solidFill>
                <a:schemeClr val="bg1"/>
              </a:solidFill>
              <a:effectLst/>
              <a:latin typeface="Arial"/>
              <a:ea typeface="DejaVu Sans"/>
              <a:cs typeface="Times New Roman"/>
            </a:endParaRPr>
          </a:p>
        </p:txBody>
      </p:sp>
      <p:pic>
        <p:nvPicPr>
          <p:cNvPr id="7" name="Image 6">
            <a:extLst>
              <a:ext uri="{FF2B5EF4-FFF2-40B4-BE49-F238E27FC236}">
                <a16:creationId xmlns:a16="http://schemas.microsoft.com/office/drawing/2014/main" id="{9AB33C4E-C108-FF72-1C90-17BBEAEC4E43}"/>
              </a:ext>
            </a:extLst>
          </p:cNvPr>
          <p:cNvPicPr>
            <a:picLocks noChangeAspect="1"/>
          </p:cNvPicPr>
          <p:nvPr/>
        </p:nvPicPr>
        <p:blipFill>
          <a:blip r:embed="rId3">
            <a:extLst>
              <a:ext uri="{28A0092B-C50C-407E-A947-70E740481C1C}">
                <a14:useLocalDpi xmlns:a14="http://schemas.microsoft.com/office/drawing/2010/main" val="0"/>
              </a:ext>
            </a:extLst>
          </a:blip>
          <a:srcRect l="32474" t="53175" r="20065" b="3956"/>
          <a:stretch/>
        </p:blipFill>
        <p:spPr>
          <a:xfrm>
            <a:off x="3616345" y="3247606"/>
            <a:ext cx="4959309" cy="2676453"/>
          </a:xfrm>
          <a:prstGeom prst="rect">
            <a:avLst/>
          </a:prstGeom>
        </p:spPr>
      </p:pic>
      <p:sp>
        <p:nvSpPr>
          <p:cNvPr id="8" name="Ellipse 7">
            <a:extLst>
              <a:ext uri="{FF2B5EF4-FFF2-40B4-BE49-F238E27FC236}">
                <a16:creationId xmlns:a16="http://schemas.microsoft.com/office/drawing/2014/main" id="{483C50F2-8838-9D50-0927-C2A306BE213F}"/>
              </a:ext>
            </a:extLst>
          </p:cNvPr>
          <p:cNvSpPr/>
          <p:nvPr/>
        </p:nvSpPr>
        <p:spPr>
          <a:xfrm>
            <a:off x="3939062" y="3563254"/>
            <a:ext cx="3277816" cy="2234252"/>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highlight>
                <a:srgbClr val="FFFF00"/>
              </a:highlight>
            </a:endParaRPr>
          </a:p>
        </p:txBody>
      </p:sp>
    </p:spTree>
    <p:extLst>
      <p:ext uri="{BB962C8B-B14F-4D97-AF65-F5344CB8AC3E}">
        <p14:creationId xmlns:p14="http://schemas.microsoft.com/office/powerpoint/2010/main" val="2568964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236A0-786B-9155-C4AF-89AFAE166334}"/>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299A5701-AA4D-5707-8690-B9A000279E6F}"/>
              </a:ext>
            </a:extLst>
          </p:cNvPr>
          <p:cNvSpPr>
            <a:spLocks noGrp="1"/>
          </p:cNvSpPr>
          <p:nvPr>
            <p:ph type="title"/>
          </p:nvPr>
        </p:nvSpPr>
        <p:spPr>
          <a:xfrm>
            <a:off x="838200" y="365126"/>
            <a:ext cx="10515600" cy="745218"/>
          </a:xfrm>
        </p:spPr>
        <p:txBody>
          <a:bodyPr lIns="91440" tIns="45720" rIns="91440" bIns="45720" anchor="t"/>
          <a:lstStyle/>
          <a:p>
            <a:r>
              <a:rPr lang="fr-FR" sz="4400">
                <a:latin typeface="Arial"/>
                <a:cs typeface="Arial"/>
              </a:rPr>
              <a:t>Schéma logique textuel</a:t>
            </a:r>
            <a:br>
              <a:rPr lang="fr-FR" sz="4400">
                <a:latin typeface="Arial"/>
              </a:rPr>
            </a:br>
            <a:endParaRPr lang="fr-FR">
              <a:latin typeface="Arial"/>
              <a:cs typeface="Arial"/>
            </a:endParaRPr>
          </a:p>
        </p:txBody>
      </p:sp>
      <p:sp>
        <p:nvSpPr>
          <p:cNvPr id="5" name="Espace réservé du numéro de diapositive 4">
            <a:extLst>
              <a:ext uri="{FF2B5EF4-FFF2-40B4-BE49-F238E27FC236}">
                <a16:creationId xmlns:a16="http://schemas.microsoft.com/office/drawing/2014/main" id="{105F6EA1-DE20-A2FA-29AA-0DC42C28F71C}"/>
              </a:ext>
            </a:extLst>
          </p:cNvPr>
          <p:cNvSpPr>
            <a:spLocks noGrp="1"/>
          </p:cNvSpPr>
          <p:nvPr>
            <p:ph type="sldNum" sz="quarter" idx="12"/>
          </p:nvPr>
        </p:nvSpPr>
        <p:spPr/>
        <p:txBody>
          <a:bodyPr/>
          <a:lstStyle/>
          <a:p>
            <a:fld id="{AB19E20E-2C93-49F8-B96C-D06CFDFCD13E}" type="slidenum">
              <a:rPr lang="fr-FR" smtClean="0"/>
              <a:pPr/>
              <a:t>7</a:t>
            </a:fld>
            <a:endParaRPr lang="fr-FR"/>
          </a:p>
        </p:txBody>
      </p:sp>
      <p:sp>
        <p:nvSpPr>
          <p:cNvPr id="6" name="ZoneTexte 5">
            <a:extLst>
              <a:ext uri="{FF2B5EF4-FFF2-40B4-BE49-F238E27FC236}">
                <a16:creationId xmlns:a16="http://schemas.microsoft.com/office/drawing/2014/main" id="{CB04D25E-2213-C464-8CD5-7A5E8F232CCF}"/>
              </a:ext>
            </a:extLst>
          </p:cNvPr>
          <p:cNvSpPr txBox="1"/>
          <p:nvPr/>
        </p:nvSpPr>
        <p:spPr>
          <a:xfrm>
            <a:off x="838200" y="1714950"/>
            <a:ext cx="5318449" cy="3862596"/>
          </a:xfrm>
          <a:prstGeom prst="rect">
            <a:avLst/>
          </a:prstGeom>
          <a:noFill/>
        </p:spPr>
        <p:txBody>
          <a:bodyPr wrap="square" rtlCol="0">
            <a:spAutoFit/>
          </a:bodyPr>
          <a:lstStyle/>
          <a:p>
            <a:r>
              <a:rPr lang="fr-FR" sz="1400" kern="150">
                <a:solidFill>
                  <a:schemeClr val="bg1"/>
                </a:solidFill>
                <a:effectLst/>
                <a:ea typeface="DejaVu Sans"/>
                <a:cs typeface="Lohit Hindi"/>
              </a:rPr>
              <a:t>Club(</a:t>
            </a:r>
            <a:r>
              <a:rPr lang="fr-FR" sz="1400" b="1" u="sng" kern="150" err="1">
                <a:solidFill>
                  <a:schemeClr val="bg1"/>
                </a:solidFill>
                <a:effectLst/>
                <a:ea typeface="DejaVu Sans"/>
                <a:cs typeface="Lohit Hindi"/>
              </a:rPr>
              <a:t>numClub</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nomClub</a:t>
            </a:r>
            <a:r>
              <a:rPr lang="fr-FR" sz="1400" kern="150">
                <a:solidFill>
                  <a:schemeClr val="bg1"/>
                </a:solidFill>
                <a:effectLst/>
                <a:ea typeface="DejaVu Sans"/>
                <a:cs typeface="Lohit Hindi"/>
              </a:rPr>
              <a:t>, adresse, </a:t>
            </a:r>
            <a:r>
              <a:rPr lang="fr-FR" sz="1400" kern="150" err="1">
                <a:solidFill>
                  <a:schemeClr val="bg1"/>
                </a:solidFill>
                <a:effectLst/>
                <a:ea typeface="DejaVu Sans"/>
                <a:cs typeface="Lohit Hindi"/>
              </a:rPr>
              <a:t>numTelephone</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nombreAdherents</a:t>
            </a:r>
            <a:r>
              <a:rPr lang="fr-FR" sz="1400" kern="150">
                <a:solidFill>
                  <a:schemeClr val="bg1"/>
                </a:solidFill>
                <a:effectLst/>
                <a:ea typeface="DejaVu Sans"/>
                <a:cs typeface="Lohit Hindi"/>
              </a:rPr>
              <a:t>, ville, </a:t>
            </a:r>
            <a:r>
              <a:rPr lang="fr-FR" sz="1400" kern="150" err="1">
                <a:solidFill>
                  <a:schemeClr val="bg1"/>
                </a:solidFill>
                <a:effectLst/>
                <a:ea typeface="DejaVu Sans"/>
                <a:cs typeface="Lohit Hindi"/>
              </a:rPr>
              <a:t>departement</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region</a:t>
            </a:r>
            <a:r>
              <a:rPr lang="fr-FR" sz="1400" kern="150">
                <a:solidFill>
                  <a:schemeClr val="bg1"/>
                </a:solidFill>
                <a:effectLst/>
                <a:ea typeface="DejaVu Sans"/>
                <a:cs typeface="Lohit Hindi"/>
              </a:rPr>
              <a:t>)</a:t>
            </a:r>
          </a:p>
          <a:p>
            <a:endParaRPr lang="fr-FR" sz="1400" kern="150">
              <a:solidFill>
                <a:schemeClr val="bg1"/>
              </a:solidFill>
              <a:effectLst/>
              <a:ea typeface="DejaVu Sans"/>
              <a:cs typeface="Lohit Hindi"/>
            </a:endParaRPr>
          </a:p>
          <a:p>
            <a:r>
              <a:rPr lang="fr-FR" sz="1400" kern="150">
                <a:solidFill>
                  <a:schemeClr val="bg1"/>
                </a:solidFill>
                <a:effectLst/>
                <a:ea typeface="DejaVu Sans"/>
                <a:cs typeface="Lohit Hindi"/>
              </a:rPr>
              <a:t>Utilisateur(</a:t>
            </a:r>
            <a:r>
              <a:rPr lang="fr-FR" sz="1400" b="1" u="sng" kern="150" err="1">
                <a:solidFill>
                  <a:schemeClr val="bg1"/>
                </a:solidFill>
                <a:effectLst/>
                <a:ea typeface="DejaVu Sans"/>
                <a:cs typeface="Lohit Hindi"/>
              </a:rPr>
              <a:t>numUtilisateur</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numClub</a:t>
            </a:r>
            <a:r>
              <a:rPr lang="fr-FR" sz="1400" kern="150">
                <a:solidFill>
                  <a:schemeClr val="bg1"/>
                </a:solidFill>
                <a:effectLst/>
                <a:ea typeface="DejaVu Sans"/>
                <a:cs typeface="Lohit Hindi"/>
              </a:rPr>
              <a:t>*, nom, </a:t>
            </a:r>
            <a:r>
              <a:rPr lang="fr-FR" sz="1400" kern="150" err="1">
                <a:solidFill>
                  <a:schemeClr val="bg1"/>
                </a:solidFill>
                <a:effectLst/>
                <a:ea typeface="DejaVu Sans"/>
                <a:cs typeface="Lohit Hindi"/>
              </a:rPr>
              <a:t>prenom</a:t>
            </a:r>
            <a:r>
              <a:rPr lang="fr-FR" sz="1400" kern="150">
                <a:solidFill>
                  <a:schemeClr val="bg1"/>
                </a:solidFill>
                <a:effectLst/>
                <a:ea typeface="DejaVu Sans"/>
                <a:cs typeface="Lohit Hindi"/>
              </a:rPr>
              <a:t>, adresse, login, </a:t>
            </a:r>
            <a:r>
              <a:rPr lang="fr-FR" sz="1400" kern="150" err="1">
                <a:solidFill>
                  <a:schemeClr val="bg1"/>
                </a:solidFill>
                <a:effectLst/>
                <a:ea typeface="DejaVu Sans"/>
                <a:cs typeface="Lohit Hindi"/>
              </a:rPr>
              <a:t>motDePasse</a:t>
            </a:r>
            <a:r>
              <a:rPr lang="fr-FR" sz="1400" kern="150">
                <a:solidFill>
                  <a:schemeClr val="bg1"/>
                </a:solidFill>
                <a:effectLst/>
                <a:ea typeface="DejaVu Sans"/>
                <a:cs typeface="Lohit Hindi"/>
              </a:rPr>
              <a:t>, email, </a:t>
            </a:r>
          </a:p>
          <a:p>
            <a:r>
              <a:rPr lang="fr-FR" sz="1400" kern="150" err="1">
                <a:solidFill>
                  <a:schemeClr val="bg1"/>
                </a:solidFill>
                <a:effectLst/>
                <a:ea typeface="DejaVu Sans"/>
                <a:cs typeface="Lohit Hindi"/>
              </a:rPr>
              <a:t>dateNaissance</a:t>
            </a:r>
            <a:r>
              <a:rPr lang="fr-FR" sz="1400" kern="150">
                <a:solidFill>
                  <a:schemeClr val="bg1"/>
                </a:solidFill>
                <a:effectLst/>
                <a:ea typeface="DejaVu Sans"/>
                <a:cs typeface="Lohit Hindi"/>
              </a:rPr>
              <a:t>)</a:t>
            </a:r>
          </a:p>
          <a:p>
            <a:r>
              <a:rPr lang="fr-FR" sz="1400" kern="150">
                <a:solidFill>
                  <a:schemeClr val="bg1"/>
                </a:solidFill>
                <a:effectLst/>
                <a:ea typeface="DejaVu Sans"/>
                <a:cs typeface="Lohit Hindi"/>
              </a:rPr>
              <a:t> </a:t>
            </a:r>
          </a:p>
          <a:p>
            <a:r>
              <a:rPr lang="fr-FR" sz="1400" kern="150" err="1">
                <a:solidFill>
                  <a:schemeClr val="bg1"/>
                </a:solidFill>
                <a:effectLst/>
                <a:ea typeface="DejaVu Sans"/>
                <a:cs typeface="Lohit Hindi"/>
              </a:rPr>
              <a:t>President</a:t>
            </a:r>
            <a:r>
              <a:rPr lang="fr-FR" sz="1400" kern="150">
                <a:solidFill>
                  <a:schemeClr val="bg1"/>
                </a:solidFill>
                <a:effectLst/>
                <a:ea typeface="DejaVu Sans"/>
                <a:cs typeface="Lohit Hindi"/>
              </a:rPr>
              <a:t> (</a:t>
            </a:r>
            <a:r>
              <a:rPr lang="fr-FR" sz="1400" b="1" u="sng" kern="150" err="1">
                <a:solidFill>
                  <a:schemeClr val="bg1"/>
                </a:solidFill>
                <a:effectLst/>
                <a:ea typeface="DejaVu Sans"/>
                <a:cs typeface="Lohit Hindi"/>
              </a:rPr>
              <a:t>numPresident</a:t>
            </a:r>
            <a:r>
              <a:rPr lang="fr-FR" sz="1400" b="1" u="sng" kern="150">
                <a:solidFill>
                  <a:schemeClr val="bg1"/>
                </a:solidFill>
                <a:effectLst/>
                <a:ea typeface="DejaVu Sans"/>
                <a:cs typeface="Lohit Hindi"/>
              </a:rPr>
              <a:t>*</a:t>
            </a:r>
            <a:r>
              <a:rPr lang="fr-FR" sz="1400" kern="150">
                <a:solidFill>
                  <a:schemeClr val="bg1"/>
                </a:solidFill>
                <a:effectLst/>
                <a:ea typeface="DejaVu Sans"/>
                <a:cs typeface="Lohit Hindi"/>
              </a:rPr>
              <a:t>, prime)</a:t>
            </a:r>
          </a:p>
          <a:p>
            <a:r>
              <a:rPr lang="fr-FR" sz="1400" kern="150">
                <a:solidFill>
                  <a:schemeClr val="bg1"/>
                </a:solidFill>
                <a:effectLst/>
                <a:ea typeface="DejaVu Sans"/>
                <a:cs typeface="Lohit Hindi"/>
              </a:rPr>
              <a:t> </a:t>
            </a:r>
          </a:p>
          <a:p>
            <a:r>
              <a:rPr lang="fr-FR" sz="1400" kern="150">
                <a:solidFill>
                  <a:schemeClr val="bg1"/>
                </a:solidFill>
                <a:effectLst/>
                <a:ea typeface="DejaVu Sans"/>
                <a:cs typeface="Lohit Hindi"/>
              </a:rPr>
              <a:t>Directeur(</a:t>
            </a:r>
            <a:r>
              <a:rPr lang="fr-FR" sz="1400" b="1" u="sng" kern="150" err="1">
                <a:solidFill>
                  <a:schemeClr val="bg1"/>
                </a:solidFill>
                <a:effectLst/>
                <a:ea typeface="DejaVu Sans"/>
                <a:cs typeface="Lohit Hindi"/>
              </a:rPr>
              <a:t>numDirecteur</a:t>
            </a:r>
            <a:r>
              <a:rPr lang="fr-FR" sz="1400" b="1" u="sng" kern="150">
                <a:solidFill>
                  <a:schemeClr val="bg1"/>
                </a:solidFill>
                <a:effectLst/>
                <a:ea typeface="DejaVu Sans"/>
                <a:cs typeface="Lohit Hindi"/>
              </a:rPr>
              <a:t>*</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dateDebut</a:t>
            </a:r>
            <a:r>
              <a:rPr lang="fr-FR" sz="1400" kern="150">
                <a:solidFill>
                  <a:schemeClr val="bg1"/>
                </a:solidFill>
                <a:effectLst/>
                <a:ea typeface="DejaVu Sans"/>
                <a:cs typeface="Lohit Hindi"/>
              </a:rPr>
              <a:t>)</a:t>
            </a:r>
          </a:p>
          <a:p>
            <a:r>
              <a:rPr lang="fr-FR" sz="1400" kern="150">
                <a:solidFill>
                  <a:schemeClr val="bg1"/>
                </a:solidFill>
                <a:effectLst/>
                <a:ea typeface="DejaVu Sans"/>
                <a:cs typeface="Lohit Hindi"/>
              </a:rPr>
              <a:t> </a:t>
            </a:r>
          </a:p>
          <a:p>
            <a:r>
              <a:rPr lang="fr-FR" sz="1400" kern="150">
                <a:solidFill>
                  <a:schemeClr val="bg1"/>
                </a:solidFill>
                <a:effectLst/>
                <a:ea typeface="DejaVu Sans"/>
                <a:cs typeface="Lohit Hindi"/>
              </a:rPr>
              <a:t>Administrateur(</a:t>
            </a:r>
            <a:r>
              <a:rPr lang="fr-FR" sz="1400" b="1" u="sng" kern="150" err="1">
                <a:solidFill>
                  <a:schemeClr val="bg1"/>
                </a:solidFill>
                <a:effectLst/>
                <a:ea typeface="DejaVu Sans"/>
                <a:cs typeface="Lohit Hindi"/>
              </a:rPr>
              <a:t>numAdministrateur</a:t>
            </a:r>
            <a:r>
              <a:rPr lang="fr-FR" sz="1400" b="1" u="sng" kern="150">
                <a:solidFill>
                  <a:schemeClr val="bg1"/>
                </a:solidFill>
                <a:effectLst/>
                <a:ea typeface="DejaVu Sans"/>
                <a:cs typeface="Lohit Hindi"/>
              </a:rPr>
              <a:t>*</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dateDebut</a:t>
            </a:r>
            <a:r>
              <a:rPr lang="fr-FR" sz="1400" kern="150">
                <a:solidFill>
                  <a:schemeClr val="bg1"/>
                </a:solidFill>
                <a:effectLst/>
                <a:ea typeface="DejaVu Sans"/>
                <a:cs typeface="Lohit Hindi"/>
              </a:rPr>
              <a:t>)</a:t>
            </a:r>
          </a:p>
          <a:p>
            <a:r>
              <a:rPr lang="fr-FR" sz="1400" kern="150">
                <a:solidFill>
                  <a:schemeClr val="bg1"/>
                </a:solidFill>
                <a:effectLst/>
                <a:ea typeface="DejaVu Sans"/>
                <a:cs typeface="Lohit Hindi"/>
              </a:rPr>
              <a:t> </a:t>
            </a:r>
          </a:p>
          <a:p>
            <a:r>
              <a:rPr lang="fr-FR" sz="1400" kern="150" err="1">
                <a:solidFill>
                  <a:schemeClr val="bg1"/>
                </a:solidFill>
                <a:effectLst/>
                <a:ea typeface="DejaVu Sans"/>
                <a:cs typeface="Lohit Hindi"/>
              </a:rPr>
              <a:t>Competiteur</a:t>
            </a:r>
            <a:r>
              <a:rPr lang="fr-FR" sz="1400" kern="150">
                <a:solidFill>
                  <a:schemeClr val="bg1"/>
                </a:solidFill>
                <a:effectLst/>
                <a:ea typeface="DejaVu Sans"/>
                <a:cs typeface="Lohit Hindi"/>
              </a:rPr>
              <a:t>(</a:t>
            </a:r>
            <a:r>
              <a:rPr lang="fr-FR" sz="1400" b="1" u="sng" kern="150" err="1">
                <a:solidFill>
                  <a:schemeClr val="bg1"/>
                </a:solidFill>
                <a:effectLst/>
                <a:ea typeface="DejaVu Sans"/>
                <a:cs typeface="Lohit Hindi"/>
              </a:rPr>
              <a:t>numCompetiteur</a:t>
            </a:r>
            <a:r>
              <a:rPr lang="fr-FR" sz="1400" b="1" u="sng" kern="150">
                <a:solidFill>
                  <a:schemeClr val="bg1"/>
                </a:solidFill>
                <a:effectLst/>
                <a:ea typeface="DejaVu Sans"/>
                <a:cs typeface="Lohit Hindi"/>
              </a:rPr>
              <a:t>*</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datePremiereParticipation</a:t>
            </a:r>
            <a:r>
              <a:rPr lang="fr-FR" sz="1400" kern="150">
                <a:solidFill>
                  <a:schemeClr val="bg1"/>
                </a:solidFill>
                <a:effectLst/>
                <a:ea typeface="DejaVu Sans"/>
                <a:cs typeface="Lohit Hindi"/>
              </a:rPr>
              <a:t>)</a:t>
            </a:r>
          </a:p>
          <a:p>
            <a:r>
              <a:rPr lang="fr-FR" sz="1400" kern="150">
                <a:solidFill>
                  <a:schemeClr val="bg1"/>
                </a:solidFill>
                <a:effectLst/>
                <a:ea typeface="DejaVu Sans"/>
                <a:cs typeface="Lohit Hindi"/>
              </a:rPr>
              <a:t> </a:t>
            </a:r>
          </a:p>
          <a:p>
            <a:r>
              <a:rPr lang="fr-FR" sz="1400" kern="150">
                <a:solidFill>
                  <a:schemeClr val="bg1"/>
                </a:solidFill>
                <a:effectLst/>
                <a:ea typeface="DejaVu Sans"/>
                <a:cs typeface="Lohit Hindi"/>
              </a:rPr>
              <a:t>Evaluateur(</a:t>
            </a:r>
            <a:r>
              <a:rPr lang="fr-FR" sz="1400" b="1" u="sng" kern="150" err="1">
                <a:solidFill>
                  <a:schemeClr val="bg1"/>
                </a:solidFill>
                <a:effectLst/>
                <a:ea typeface="DejaVu Sans"/>
                <a:cs typeface="Lohit Hindi"/>
              </a:rPr>
              <a:t>numEvaluateur</a:t>
            </a:r>
            <a:r>
              <a:rPr lang="fr-FR" sz="1400" b="1" u="sng" kern="150">
                <a:solidFill>
                  <a:schemeClr val="bg1"/>
                </a:solidFill>
                <a:effectLst/>
                <a:ea typeface="DejaVu Sans"/>
                <a:cs typeface="Lohit Hindi"/>
              </a:rPr>
              <a:t>*</a:t>
            </a:r>
            <a:r>
              <a:rPr lang="fr-FR" sz="1400" kern="150">
                <a:solidFill>
                  <a:schemeClr val="bg1"/>
                </a:solidFill>
                <a:effectLst/>
                <a:ea typeface="DejaVu Sans"/>
                <a:cs typeface="Lohit Hindi"/>
              </a:rPr>
              <a:t>,</a:t>
            </a:r>
            <a:r>
              <a:rPr lang="fr-FR" sz="1400" kern="150" err="1">
                <a:solidFill>
                  <a:schemeClr val="bg1"/>
                </a:solidFill>
                <a:effectLst/>
                <a:ea typeface="DejaVu Sans"/>
                <a:cs typeface="Lohit Hindi"/>
              </a:rPr>
              <a:t>specialite</a:t>
            </a:r>
            <a:r>
              <a:rPr lang="fr-FR" sz="1400" kern="150">
                <a:solidFill>
                  <a:schemeClr val="bg1"/>
                </a:solidFill>
                <a:effectLst/>
                <a:ea typeface="DejaVu Sans"/>
                <a:cs typeface="Lohit Hindi"/>
              </a:rPr>
              <a:t>)</a:t>
            </a:r>
          </a:p>
          <a:p>
            <a:r>
              <a:rPr lang="fr-FR" sz="1050" kern="150">
                <a:solidFill>
                  <a:schemeClr val="bg1"/>
                </a:solidFill>
                <a:effectLst/>
                <a:latin typeface="Times New Roman" panose="02020603050405020304" pitchFamily="18" charset="0"/>
                <a:ea typeface="DejaVu Sans"/>
                <a:cs typeface="Lohit Hindi"/>
              </a:rPr>
              <a:t> </a:t>
            </a:r>
          </a:p>
          <a:p>
            <a:endParaRPr lang="fr-FR" sz="1050">
              <a:solidFill>
                <a:schemeClr val="bg1"/>
              </a:solidFill>
            </a:endParaRPr>
          </a:p>
        </p:txBody>
      </p:sp>
      <p:sp>
        <p:nvSpPr>
          <p:cNvPr id="7" name="ZoneTexte 6">
            <a:extLst>
              <a:ext uri="{FF2B5EF4-FFF2-40B4-BE49-F238E27FC236}">
                <a16:creationId xmlns:a16="http://schemas.microsoft.com/office/drawing/2014/main" id="{C7EA3C89-B092-A532-C8C1-648800B58125}"/>
              </a:ext>
            </a:extLst>
          </p:cNvPr>
          <p:cNvSpPr txBox="1"/>
          <p:nvPr/>
        </p:nvSpPr>
        <p:spPr>
          <a:xfrm>
            <a:off x="6035351" y="1714950"/>
            <a:ext cx="5318449" cy="3970318"/>
          </a:xfrm>
          <a:prstGeom prst="rect">
            <a:avLst/>
          </a:prstGeom>
          <a:noFill/>
        </p:spPr>
        <p:txBody>
          <a:bodyPr wrap="square" lIns="91440" tIns="45720" rIns="91440" bIns="45720" rtlCol="0" anchor="t">
            <a:spAutoFit/>
          </a:bodyPr>
          <a:lstStyle/>
          <a:p>
            <a:r>
              <a:rPr lang="fr-FR" sz="1400" kern="150">
                <a:solidFill>
                  <a:schemeClr val="bg1"/>
                </a:solidFill>
                <a:effectLst/>
                <a:ea typeface="DejaVu Sans"/>
                <a:cs typeface="Lohit Hindi"/>
              </a:rPr>
              <a:t>Concours(</a:t>
            </a:r>
            <a:r>
              <a:rPr lang="fr-FR" sz="1400" b="1" u="sng" kern="150" err="1">
                <a:solidFill>
                  <a:schemeClr val="bg1"/>
                </a:solidFill>
                <a:effectLst/>
                <a:ea typeface="DejaVu Sans"/>
                <a:cs typeface="Lohit Hindi"/>
              </a:rPr>
              <a:t>numConcours</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numPresident</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theme</a:t>
            </a:r>
            <a:r>
              <a:rPr lang="fr-FR" sz="1400" kern="150">
                <a:solidFill>
                  <a:schemeClr val="bg1"/>
                </a:solidFill>
                <a:effectLst/>
                <a:ea typeface="DejaVu Sans"/>
                <a:cs typeface="Lohit Hindi"/>
              </a:rPr>
              <a:t>, description, </a:t>
            </a:r>
            <a:r>
              <a:rPr lang="fr-FR" sz="1400" kern="150" err="1">
                <a:solidFill>
                  <a:schemeClr val="bg1"/>
                </a:solidFill>
                <a:effectLst/>
                <a:ea typeface="DejaVu Sans"/>
                <a:cs typeface="Lohit Hindi"/>
              </a:rPr>
              <a:t>dateDebut</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dateFin</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etat</a:t>
            </a:r>
            <a:r>
              <a:rPr lang="fr-FR" sz="1400" kern="150">
                <a:solidFill>
                  <a:schemeClr val="bg1"/>
                </a:solidFill>
                <a:effectLst/>
                <a:ea typeface="DejaVu Sans"/>
                <a:cs typeface="Lohit Hindi"/>
              </a:rPr>
              <a:t> : </a:t>
            </a:r>
            <a:r>
              <a:rPr lang="fr-FR" sz="1400" kern="150" err="1">
                <a:solidFill>
                  <a:schemeClr val="bg1"/>
                </a:solidFill>
                <a:effectLst/>
                <a:ea typeface="DejaVu Sans"/>
                <a:cs typeface="Lohit Hindi"/>
              </a:rPr>
              <a:t>enum</a:t>
            </a:r>
            <a:r>
              <a:rPr lang="fr-FR" sz="1400" kern="150">
                <a:solidFill>
                  <a:schemeClr val="bg1"/>
                </a:solidFill>
                <a:effectLst/>
                <a:ea typeface="DejaVu Sans"/>
                <a:cs typeface="Lohit Hindi"/>
              </a:rPr>
              <a:t> = ‘pas commence’, ‘en cours’, ‘attente’, ‘</a:t>
            </a:r>
            <a:r>
              <a:rPr lang="fr-FR" sz="1400" kern="150" err="1">
                <a:solidFill>
                  <a:schemeClr val="bg1"/>
                </a:solidFill>
                <a:effectLst/>
                <a:ea typeface="DejaVu Sans"/>
                <a:cs typeface="Lohit Hindi"/>
              </a:rPr>
              <a:t>resultat</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evalue</a:t>
            </a:r>
            <a:r>
              <a:rPr lang="fr-FR" sz="1400" kern="150">
                <a:solidFill>
                  <a:schemeClr val="bg1"/>
                </a:solidFill>
                <a:effectLst/>
                <a:ea typeface="DejaVu Sans"/>
                <a:cs typeface="Lohit Hindi"/>
              </a:rPr>
              <a:t>’)</a:t>
            </a:r>
          </a:p>
          <a:p>
            <a:endParaRPr lang="fr-FR" sz="1400" kern="150">
              <a:solidFill>
                <a:schemeClr val="bg1"/>
              </a:solidFill>
              <a:effectLst/>
              <a:ea typeface="DejaVu Sans"/>
              <a:cs typeface="Lohit Hindi"/>
            </a:endParaRPr>
          </a:p>
          <a:p>
            <a:r>
              <a:rPr lang="fr-FR" sz="1400" kern="150">
                <a:solidFill>
                  <a:schemeClr val="bg1"/>
                </a:solidFill>
                <a:effectLst/>
                <a:ea typeface="DejaVu Sans"/>
                <a:cs typeface="Lohit Hindi"/>
              </a:rPr>
              <a:t>Dessin(</a:t>
            </a:r>
            <a:r>
              <a:rPr lang="fr-FR" sz="1400" u="sng" kern="150" err="1">
                <a:solidFill>
                  <a:schemeClr val="bg1"/>
                </a:solidFill>
                <a:effectLst/>
                <a:ea typeface="DejaVu Sans"/>
                <a:cs typeface="Lohit Hindi"/>
              </a:rPr>
              <a:t>numDessin</a:t>
            </a:r>
            <a:r>
              <a:rPr lang="fr-FR" sz="1400" kern="150" err="1">
                <a:solidFill>
                  <a:schemeClr val="bg1"/>
                </a:solidFill>
                <a:effectLst/>
                <a:ea typeface="DejaVu Sans"/>
                <a:cs typeface="Lohit Hindi"/>
              </a:rPr>
              <a:t>,numCompetiteur</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numConcours</a:t>
            </a:r>
            <a:r>
              <a:rPr lang="fr-FR" sz="1400" kern="150">
                <a:solidFill>
                  <a:schemeClr val="bg1"/>
                </a:solidFill>
                <a:effectLst/>
                <a:ea typeface="DejaVu Sans"/>
                <a:cs typeface="Lohit Hindi"/>
              </a:rPr>
              <a:t>*,  commentaire, classement, </a:t>
            </a:r>
            <a:r>
              <a:rPr lang="fr-FR" sz="1400" kern="150" err="1">
                <a:solidFill>
                  <a:schemeClr val="bg1"/>
                </a:solidFill>
                <a:effectLst/>
                <a:ea typeface="DejaVu Sans"/>
                <a:cs typeface="Lohit Hindi"/>
              </a:rPr>
              <a:t>dateRemise</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leDessin</a:t>
            </a:r>
            <a:r>
              <a:rPr lang="fr-FR" sz="1400" kern="150">
                <a:solidFill>
                  <a:schemeClr val="bg1"/>
                </a:solidFill>
                <a:effectLst/>
                <a:ea typeface="DejaVu Sans"/>
                <a:cs typeface="Lohit Hindi"/>
              </a:rPr>
              <a:t>)</a:t>
            </a:r>
          </a:p>
          <a:p>
            <a:endParaRPr lang="fr-FR" sz="1400" kern="150">
              <a:solidFill>
                <a:schemeClr val="bg1"/>
              </a:solidFill>
              <a:effectLst/>
              <a:ea typeface="DejaVu Sans"/>
              <a:cs typeface="Lohit Hindi"/>
            </a:endParaRPr>
          </a:p>
          <a:p>
            <a:r>
              <a:rPr lang="fr-FR" sz="1400" kern="150">
                <a:solidFill>
                  <a:schemeClr val="bg1"/>
                </a:solidFill>
                <a:effectLst/>
                <a:ea typeface="DejaVu Sans"/>
                <a:cs typeface="Lohit Hindi"/>
              </a:rPr>
              <a:t>Evaluation(</a:t>
            </a:r>
            <a:r>
              <a:rPr lang="fr-FR" sz="1400" u="sng" kern="150" err="1">
                <a:solidFill>
                  <a:schemeClr val="bg1"/>
                </a:solidFill>
                <a:effectLst/>
                <a:ea typeface="DejaVu Sans"/>
                <a:cs typeface="Lohit Hindi"/>
              </a:rPr>
              <a:t>numDessin</a:t>
            </a:r>
            <a:r>
              <a:rPr lang="fr-FR" sz="1400" u="sng" kern="150">
                <a:solidFill>
                  <a:schemeClr val="bg1"/>
                </a:solidFill>
                <a:effectLst/>
                <a:ea typeface="DejaVu Sans"/>
                <a:cs typeface="Lohit Hindi"/>
              </a:rPr>
              <a:t>*</a:t>
            </a:r>
            <a:r>
              <a:rPr lang="fr-FR" sz="1400" kern="150">
                <a:solidFill>
                  <a:schemeClr val="bg1"/>
                </a:solidFill>
                <a:effectLst/>
                <a:ea typeface="DejaVu Sans"/>
                <a:cs typeface="Lohit Hindi"/>
              </a:rPr>
              <a:t>, </a:t>
            </a:r>
            <a:r>
              <a:rPr lang="fr-FR" sz="1400" u="sng" kern="150" err="1">
                <a:solidFill>
                  <a:schemeClr val="bg1"/>
                </a:solidFill>
                <a:effectLst/>
                <a:ea typeface="DejaVu Sans"/>
                <a:cs typeface="Lohit Hindi"/>
              </a:rPr>
              <a:t>numEvaluateur</a:t>
            </a:r>
            <a:r>
              <a:rPr lang="fr-FR" sz="1400" u="sng" kern="150">
                <a:solidFill>
                  <a:schemeClr val="bg1"/>
                </a:solidFill>
                <a:effectLst/>
                <a:ea typeface="DejaVu Sans"/>
                <a:cs typeface="Lohit Hindi"/>
              </a:rPr>
              <a:t>*</a:t>
            </a:r>
            <a:r>
              <a:rPr lang="fr-FR" sz="1400" kern="150">
                <a:solidFill>
                  <a:schemeClr val="bg1"/>
                </a:solidFill>
                <a:effectLst/>
                <a:ea typeface="DejaVu Sans"/>
                <a:cs typeface="Lohit Hindi"/>
              </a:rPr>
              <a:t>, </a:t>
            </a:r>
            <a:r>
              <a:rPr lang="fr-FR" sz="1400" kern="150" err="1">
                <a:solidFill>
                  <a:schemeClr val="bg1"/>
                </a:solidFill>
                <a:effectLst/>
                <a:ea typeface="DejaVu Sans"/>
                <a:cs typeface="Lohit Hindi"/>
              </a:rPr>
              <a:t>dateEvaluation</a:t>
            </a:r>
            <a:r>
              <a:rPr lang="fr-FR" sz="1400" kern="150">
                <a:solidFill>
                  <a:schemeClr val="bg1"/>
                </a:solidFill>
                <a:effectLst/>
                <a:ea typeface="DejaVu Sans"/>
                <a:cs typeface="Lohit Hindi"/>
              </a:rPr>
              <a:t>, note, </a:t>
            </a:r>
            <a:r>
              <a:rPr lang="fr-FR" sz="1400" kern="150" err="1">
                <a:solidFill>
                  <a:schemeClr val="bg1"/>
                </a:solidFill>
                <a:effectLst/>
                <a:ea typeface="DejaVu Sans"/>
                <a:cs typeface="Lohit Hindi"/>
              </a:rPr>
              <a:t>comentaire</a:t>
            </a:r>
            <a:r>
              <a:rPr lang="fr-FR" sz="1400" kern="150">
                <a:solidFill>
                  <a:schemeClr val="bg1"/>
                </a:solidFill>
                <a:effectLst/>
                <a:ea typeface="DejaVu Sans"/>
                <a:cs typeface="Lohit Hindi"/>
              </a:rPr>
              <a:t>)</a:t>
            </a:r>
          </a:p>
          <a:p>
            <a:pPr algn="just"/>
            <a:endParaRPr lang="fr-FR" sz="1400" kern="150">
              <a:solidFill>
                <a:schemeClr val="bg1"/>
              </a:solidFill>
              <a:effectLst/>
              <a:highlight>
                <a:srgbClr val="FFFF00"/>
              </a:highlight>
              <a:ea typeface="DejaVu Sans"/>
              <a:cs typeface="Lohit Hindi"/>
            </a:endParaRPr>
          </a:p>
          <a:p>
            <a:pPr algn="just"/>
            <a:r>
              <a:rPr lang="fr-FR" sz="1400" kern="150" err="1">
                <a:solidFill>
                  <a:schemeClr val="bg1"/>
                </a:solidFill>
                <a:effectLst/>
                <a:ea typeface="DejaVu Sans"/>
                <a:cs typeface="Lohit Hindi"/>
              </a:rPr>
              <a:t>Club_</a:t>
            </a:r>
            <a:r>
              <a:rPr lang="fr-FR" sz="1400" kern="150" err="1">
                <a:solidFill>
                  <a:schemeClr val="bg1"/>
                </a:solidFill>
                <a:ea typeface="DejaVu Sans"/>
                <a:cs typeface="Lohit Hindi"/>
              </a:rPr>
              <a:t>Participe</a:t>
            </a:r>
            <a:r>
              <a:rPr lang="fr-FR" sz="1400" kern="150">
                <a:solidFill>
                  <a:schemeClr val="bg1"/>
                </a:solidFill>
                <a:effectLst/>
                <a:ea typeface="DejaVu Sans"/>
                <a:cs typeface="Lohit Hindi"/>
              </a:rPr>
              <a:t>(</a:t>
            </a:r>
            <a:r>
              <a:rPr lang="fr-FR" sz="1400" u="sng" kern="150" err="1">
                <a:solidFill>
                  <a:schemeClr val="bg1"/>
                </a:solidFill>
                <a:effectLst/>
                <a:ea typeface="DejaVu Sans"/>
                <a:cs typeface="Lohit Hindi"/>
              </a:rPr>
              <a:t>numClub</a:t>
            </a:r>
            <a:r>
              <a:rPr lang="fr-FR" sz="1400" u="sng" kern="150">
                <a:solidFill>
                  <a:schemeClr val="bg1"/>
                </a:solidFill>
                <a:effectLst/>
                <a:ea typeface="DejaVu Sans"/>
                <a:cs typeface="Lohit Hindi"/>
              </a:rPr>
              <a:t>*</a:t>
            </a:r>
            <a:r>
              <a:rPr lang="fr-FR" sz="1400" kern="150">
                <a:solidFill>
                  <a:schemeClr val="bg1"/>
                </a:solidFill>
                <a:effectLst/>
                <a:ea typeface="DejaVu Sans"/>
                <a:cs typeface="Lohit Hindi"/>
              </a:rPr>
              <a:t>, </a:t>
            </a:r>
            <a:r>
              <a:rPr lang="fr-FR" sz="1400" u="sng" kern="150" err="1">
                <a:solidFill>
                  <a:schemeClr val="bg1"/>
                </a:solidFill>
                <a:effectLst/>
                <a:ea typeface="DejaVu Sans"/>
                <a:cs typeface="Lohit Hindi"/>
              </a:rPr>
              <a:t>numConcours</a:t>
            </a:r>
            <a:r>
              <a:rPr lang="fr-FR" sz="1400" u="sng" kern="150">
                <a:solidFill>
                  <a:schemeClr val="bg1"/>
                </a:solidFill>
                <a:effectLst/>
                <a:ea typeface="DejaVu Sans"/>
                <a:cs typeface="Lohit Hindi"/>
              </a:rPr>
              <a:t>*)</a:t>
            </a:r>
            <a:endParaRPr lang="fr-FR" sz="1400" kern="150">
              <a:solidFill>
                <a:schemeClr val="bg1"/>
              </a:solidFill>
              <a:effectLst/>
              <a:ea typeface="DejaVu Sans"/>
              <a:cs typeface="Lohit Hindi"/>
            </a:endParaRPr>
          </a:p>
          <a:p>
            <a:pPr algn="just"/>
            <a:endParaRPr lang="fr-FR" sz="1400" kern="150">
              <a:solidFill>
                <a:schemeClr val="bg1"/>
              </a:solidFill>
              <a:effectLst/>
              <a:ea typeface="DejaVu Sans"/>
              <a:cs typeface="Lohit Hindi"/>
            </a:endParaRPr>
          </a:p>
          <a:p>
            <a:pPr algn="just"/>
            <a:r>
              <a:rPr lang="fr-FR" sz="1400" kern="150" err="1">
                <a:solidFill>
                  <a:schemeClr val="bg1"/>
                </a:solidFill>
                <a:effectLst/>
                <a:ea typeface="DejaVu Sans"/>
                <a:cs typeface="Lohit Hindi"/>
              </a:rPr>
              <a:t>Club_Directeur</a:t>
            </a:r>
            <a:r>
              <a:rPr lang="fr-FR" sz="1400" u="sng" kern="150">
                <a:solidFill>
                  <a:schemeClr val="bg1"/>
                </a:solidFill>
                <a:effectLst/>
                <a:ea typeface="DejaVu Sans"/>
                <a:cs typeface="Lohit Hindi"/>
              </a:rPr>
              <a:t>(</a:t>
            </a:r>
            <a:r>
              <a:rPr lang="fr-FR" sz="1400" u="sng" kern="150" err="1">
                <a:solidFill>
                  <a:schemeClr val="bg1"/>
                </a:solidFill>
                <a:effectLst/>
                <a:ea typeface="DejaVu Sans"/>
                <a:cs typeface="Lohit Hindi"/>
              </a:rPr>
              <a:t>numDirecteur</a:t>
            </a:r>
            <a:r>
              <a:rPr lang="fr-FR" sz="1400" u="sng" kern="150">
                <a:solidFill>
                  <a:schemeClr val="bg1"/>
                </a:solidFill>
                <a:effectLst/>
                <a:ea typeface="DejaVu Sans"/>
                <a:cs typeface="Lohit Hindi"/>
              </a:rPr>
              <a:t>*</a:t>
            </a:r>
            <a:r>
              <a:rPr lang="fr-FR" sz="1400" kern="150">
                <a:solidFill>
                  <a:schemeClr val="bg1"/>
                </a:solidFill>
                <a:effectLst/>
                <a:ea typeface="DejaVu Sans"/>
                <a:cs typeface="Lohit Hindi"/>
              </a:rPr>
              <a:t>,</a:t>
            </a:r>
            <a:r>
              <a:rPr lang="fr-FR" sz="1400" u="sng" kern="150" err="1">
                <a:solidFill>
                  <a:schemeClr val="bg1"/>
                </a:solidFill>
                <a:effectLst/>
                <a:ea typeface="DejaVu Sans"/>
                <a:cs typeface="Lohit Hindi"/>
              </a:rPr>
              <a:t>numClub</a:t>
            </a:r>
            <a:r>
              <a:rPr lang="fr-FR" sz="1400" u="sng" kern="150">
                <a:solidFill>
                  <a:schemeClr val="bg1"/>
                </a:solidFill>
                <a:effectLst/>
                <a:ea typeface="DejaVu Sans"/>
                <a:cs typeface="Lohit Hindi"/>
              </a:rPr>
              <a:t>*) </a:t>
            </a:r>
            <a:endParaRPr lang="fr-FR" sz="1400" kern="150">
              <a:solidFill>
                <a:schemeClr val="bg1"/>
              </a:solidFill>
              <a:effectLst/>
              <a:ea typeface="DejaVu Sans"/>
              <a:cs typeface="Lohit Hindi"/>
            </a:endParaRPr>
          </a:p>
          <a:p>
            <a:pPr algn="just"/>
            <a:endParaRPr lang="fr-FR" sz="1400" kern="150">
              <a:solidFill>
                <a:schemeClr val="bg1"/>
              </a:solidFill>
              <a:effectLst/>
              <a:ea typeface="DejaVu Sans"/>
              <a:cs typeface="Lohit Hindi"/>
            </a:endParaRPr>
          </a:p>
          <a:p>
            <a:pPr algn="just"/>
            <a:r>
              <a:rPr lang="fr-FR" sz="1400" kern="150" err="1">
                <a:solidFill>
                  <a:schemeClr val="bg1"/>
                </a:solidFill>
                <a:effectLst/>
                <a:ea typeface="DejaVu Sans"/>
                <a:cs typeface="Lohit Hindi"/>
              </a:rPr>
              <a:t>Competiteur_Participe</a:t>
            </a:r>
            <a:r>
              <a:rPr lang="fr-FR" sz="1400" kern="150">
                <a:solidFill>
                  <a:schemeClr val="bg1"/>
                </a:solidFill>
                <a:effectLst/>
                <a:ea typeface="DejaVu Sans"/>
                <a:cs typeface="Lohit Hindi"/>
              </a:rPr>
              <a:t>(</a:t>
            </a:r>
            <a:r>
              <a:rPr lang="fr-FR" sz="1400" u="sng" kern="150" err="1">
                <a:solidFill>
                  <a:schemeClr val="bg1"/>
                </a:solidFill>
                <a:effectLst/>
                <a:ea typeface="DejaVu Sans"/>
                <a:cs typeface="Lohit Hindi"/>
              </a:rPr>
              <a:t>numConcours</a:t>
            </a:r>
            <a:r>
              <a:rPr lang="fr-FR" sz="1400" u="sng" kern="150">
                <a:solidFill>
                  <a:schemeClr val="bg1"/>
                </a:solidFill>
                <a:effectLst/>
                <a:ea typeface="DejaVu Sans"/>
                <a:cs typeface="Lohit Hindi"/>
              </a:rPr>
              <a:t>*</a:t>
            </a:r>
            <a:r>
              <a:rPr lang="fr-FR" sz="1400" kern="150">
                <a:solidFill>
                  <a:schemeClr val="bg1"/>
                </a:solidFill>
                <a:effectLst/>
                <a:ea typeface="DejaVu Sans"/>
                <a:cs typeface="Lohit Hindi"/>
              </a:rPr>
              <a:t>, </a:t>
            </a:r>
            <a:r>
              <a:rPr lang="fr-FR" sz="1400" u="sng" kern="150" err="1">
                <a:solidFill>
                  <a:schemeClr val="bg1"/>
                </a:solidFill>
                <a:effectLst/>
                <a:ea typeface="DejaVu Sans"/>
                <a:cs typeface="Lohit Hindi"/>
              </a:rPr>
              <a:t>numCompetiteur</a:t>
            </a:r>
            <a:r>
              <a:rPr lang="fr-FR" sz="1400" u="sng" kern="150">
                <a:solidFill>
                  <a:schemeClr val="bg1"/>
                </a:solidFill>
                <a:effectLst/>
                <a:ea typeface="DejaVu Sans"/>
                <a:cs typeface="Lohit Hindi"/>
              </a:rPr>
              <a:t>*</a:t>
            </a:r>
            <a:r>
              <a:rPr lang="fr-FR" sz="1400" kern="150">
                <a:solidFill>
                  <a:schemeClr val="bg1"/>
                </a:solidFill>
                <a:effectLst/>
                <a:ea typeface="DejaVu Sans"/>
                <a:cs typeface="Lohit Hindi"/>
              </a:rPr>
              <a:t>)</a:t>
            </a:r>
          </a:p>
          <a:p>
            <a:pPr algn="just"/>
            <a:endParaRPr lang="fr-FR" sz="1400" kern="150">
              <a:solidFill>
                <a:schemeClr val="bg1"/>
              </a:solidFill>
              <a:effectLst/>
              <a:ea typeface="DejaVu Sans"/>
              <a:cs typeface="Lohit Hindi"/>
            </a:endParaRPr>
          </a:p>
          <a:p>
            <a:pPr algn="just"/>
            <a:r>
              <a:rPr lang="fr-FR" sz="1400" kern="150">
                <a:solidFill>
                  <a:schemeClr val="bg1"/>
                </a:solidFill>
                <a:effectLst/>
                <a:ea typeface="DejaVu Sans"/>
                <a:cs typeface="Lohit Hindi"/>
              </a:rPr>
              <a:t>Jury(</a:t>
            </a:r>
            <a:r>
              <a:rPr lang="fr-FR" sz="1400" u="sng" kern="150" err="1">
                <a:solidFill>
                  <a:schemeClr val="bg1"/>
                </a:solidFill>
                <a:effectLst/>
                <a:ea typeface="DejaVu Sans"/>
                <a:cs typeface="Lohit Hindi"/>
              </a:rPr>
              <a:t>numEvaluateur</a:t>
            </a:r>
            <a:r>
              <a:rPr lang="fr-FR" sz="1400" u="sng" kern="150">
                <a:solidFill>
                  <a:schemeClr val="bg1"/>
                </a:solidFill>
                <a:effectLst/>
                <a:ea typeface="DejaVu Sans"/>
                <a:cs typeface="Lohit Hindi"/>
              </a:rPr>
              <a:t>*</a:t>
            </a:r>
            <a:r>
              <a:rPr lang="fr-FR" sz="1400" kern="150">
                <a:solidFill>
                  <a:schemeClr val="bg1"/>
                </a:solidFill>
                <a:effectLst/>
                <a:ea typeface="DejaVu Sans"/>
                <a:cs typeface="Lohit Hindi"/>
              </a:rPr>
              <a:t>, </a:t>
            </a:r>
            <a:r>
              <a:rPr lang="fr-FR" sz="1400" u="sng" kern="150" err="1">
                <a:solidFill>
                  <a:schemeClr val="bg1"/>
                </a:solidFill>
                <a:effectLst/>
                <a:ea typeface="DejaVu Sans"/>
                <a:cs typeface="Lohit Hindi"/>
              </a:rPr>
              <a:t>numConcours</a:t>
            </a:r>
            <a:r>
              <a:rPr lang="fr-FR" sz="1400" u="sng" kern="150">
                <a:solidFill>
                  <a:schemeClr val="bg1"/>
                </a:solidFill>
                <a:effectLst/>
                <a:ea typeface="DejaVu Sans"/>
                <a:cs typeface="Lohit Hindi"/>
              </a:rPr>
              <a:t>*</a:t>
            </a:r>
            <a:r>
              <a:rPr lang="fr-FR" sz="1400" kern="150">
                <a:solidFill>
                  <a:schemeClr val="bg1"/>
                </a:solidFill>
                <a:effectLst/>
                <a:ea typeface="DejaVu Sans"/>
                <a:cs typeface="Lohit Hindi"/>
              </a:rPr>
              <a:t>)</a:t>
            </a:r>
          </a:p>
          <a:p>
            <a:pPr algn="just">
              <a:tabLst>
                <a:tab pos="2646045" algn="l"/>
              </a:tabLst>
            </a:pPr>
            <a:endParaRPr lang="fr-FR" sz="1400" kern="150">
              <a:solidFill>
                <a:schemeClr val="bg1"/>
              </a:solidFill>
              <a:effectLst/>
              <a:latin typeface="Times New Roman" panose="02020603050405020304" pitchFamily="18" charset="0"/>
              <a:ea typeface="DejaVu Sans"/>
              <a:cs typeface="Lohit Hindi"/>
            </a:endParaRPr>
          </a:p>
        </p:txBody>
      </p:sp>
      <p:sp>
        <p:nvSpPr>
          <p:cNvPr id="8" name="Espace réservé du pied de page 3">
            <a:extLst>
              <a:ext uri="{FF2B5EF4-FFF2-40B4-BE49-F238E27FC236}">
                <a16:creationId xmlns:a16="http://schemas.microsoft.com/office/drawing/2014/main" id="{A1A2CD77-D5A3-E394-2863-3212F0696617}"/>
              </a:ext>
            </a:extLst>
          </p:cNvPr>
          <p:cNvSpPr>
            <a:spLocks noGrp="1"/>
          </p:cNvSpPr>
          <p:nvPr>
            <p:ph type="ftr" sz="quarter" idx="11"/>
          </p:nvPr>
        </p:nvSpPr>
        <p:spPr>
          <a:xfrm>
            <a:off x="3971365" y="6182154"/>
            <a:ext cx="4114800" cy="365125"/>
          </a:xfrm>
        </p:spPr>
        <p:txBody>
          <a:bodyPr lIns="91440" tIns="45720" rIns="91440" bIns="45720" anchor="t"/>
          <a:lstStyle/>
          <a:p>
            <a:r>
              <a:rPr lang="fr-FR">
                <a:latin typeface="Roboto"/>
                <a:ea typeface="Roboto"/>
                <a:cs typeface="Roboto"/>
              </a:rPr>
              <a:t>Gestion de concours de dessins</a:t>
            </a:r>
          </a:p>
          <a:p>
            <a:endParaRPr lang="fr-FR">
              <a:cs typeface="Roboto"/>
            </a:endParaRPr>
          </a:p>
        </p:txBody>
      </p:sp>
    </p:spTree>
    <p:extLst>
      <p:ext uri="{BB962C8B-B14F-4D97-AF65-F5344CB8AC3E}">
        <p14:creationId xmlns:p14="http://schemas.microsoft.com/office/powerpoint/2010/main" val="7480168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81B4B0-04B9-CDC0-159D-BABEAFB0F4BB}"/>
            </a:ext>
          </a:extLst>
        </p:cNvPr>
        <p:cNvGrpSpPr/>
        <p:nvPr/>
      </p:nvGrpSpPr>
      <p:grpSpPr>
        <a:xfrm>
          <a:off x="0" y="0"/>
          <a:ext cx="0" cy="0"/>
          <a:chOff x="0" y="0"/>
          <a:chExt cx="0" cy="0"/>
        </a:xfrm>
      </p:grpSpPr>
      <p:sp>
        <p:nvSpPr>
          <p:cNvPr id="3" name="Titre 2">
            <a:extLst>
              <a:ext uri="{FF2B5EF4-FFF2-40B4-BE49-F238E27FC236}">
                <a16:creationId xmlns:a16="http://schemas.microsoft.com/office/drawing/2014/main" id="{166F1AB3-EAA3-7A05-636B-93E44868271F}"/>
              </a:ext>
            </a:extLst>
          </p:cNvPr>
          <p:cNvSpPr>
            <a:spLocks noGrp="1"/>
          </p:cNvSpPr>
          <p:nvPr>
            <p:ph type="title"/>
          </p:nvPr>
        </p:nvSpPr>
        <p:spPr/>
        <p:txBody>
          <a:bodyPr/>
          <a:lstStyle/>
          <a:p>
            <a:r>
              <a:rPr lang="fr-FR"/>
              <a:t>Schéma logique graphique</a:t>
            </a:r>
          </a:p>
        </p:txBody>
      </p:sp>
      <p:sp>
        <p:nvSpPr>
          <p:cNvPr id="6" name="Espace réservé du numéro de diapositive 5">
            <a:extLst>
              <a:ext uri="{FF2B5EF4-FFF2-40B4-BE49-F238E27FC236}">
                <a16:creationId xmlns:a16="http://schemas.microsoft.com/office/drawing/2014/main" id="{158E291A-20E8-CF2F-4C6F-613A805E7042}"/>
              </a:ext>
            </a:extLst>
          </p:cNvPr>
          <p:cNvSpPr>
            <a:spLocks noGrp="1"/>
          </p:cNvSpPr>
          <p:nvPr>
            <p:ph type="sldNum" sz="quarter" idx="12"/>
          </p:nvPr>
        </p:nvSpPr>
        <p:spPr/>
        <p:txBody>
          <a:bodyPr/>
          <a:lstStyle/>
          <a:p>
            <a:fld id="{5539F1ED-6647-4AE2-BAAE-991BDDEFEBB9}" type="slidenum">
              <a:rPr lang="fr-FR" smtClean="0"/>
              <a:pPr/>
              <a:t>8</a:t>
            </a:fld>
            <a:endParaRPr lang="fr-FR"/>
          </a:p>
        </p:txBody>
      </p:sp>
      <p:sp>
        <p:nvSpPr>
          <p:cNvPr id="7" name="Espace réservé du pied de page 4">
            <a:extLst>
              <a:ext uri="{FF2B5EF4-FFF2-40B4-BE49-F238E27FC236}">
                <a16:creationId xmlns:a16="http://schemas.microsoft.com/office/drawing/2014/main" id="{2118D7A2-29D8-024A-3231-1A3930B67330}"/>
              </a:ext>
            </a:extLst>
          </p:cNvPr>
          <p:cNvSpPr>
            <a:spLocks noGrp="1"/>
          </p:cNvSpPr>
          <p:nvPr>
            <p:ph type="ftr" sz="quarter" idx="11"/>
          </p:nvPr>
        </p:nvSpPr>
        <p:spPr>
          <a:xfrm>
            <a:off x="3713755" y="6422462"/>
            <a:ext cx="4764489" cy="365125"/>
          </a:xfrm>
        </p:spPr>
        <p:txBody>
          <a:bodyPr lIns="91440" tIns="45720" rIns="91440" bIns="45720" anchor="t"/>
          <a:lstStyle/>
          <a:p>
            <a:r>
              <a:rPr lang="fr-FR">
                <a:latin typeface="Roboto"/>
                <a:ea typeface="Roboto"/>
                <a:cs typeface="Roboto"/>
              </a:rPr>
              <a:t>Gestion de concours de dessins</a:t>
            </a:r>
            <a:endParaRPr lang="fr-FR"/>
          </a:p>
        </p:txBody>
      </p:sp>
      <p:pic>
        <p:nvPicPr>
          <p:cNvPr id="2" name="Image 1" descr="Une image contenant texte, diagramme, Plan, Dessin technique&#10;&#10;Description générée automatiquement">
            <a:extLst>
              <a:ext uri="{FF2B5EF4-FFF2-40B4-BE49-F238E27FC236}">
                <a16:creationId xmlns:a16="http://schemas.microsoft.com/office/drawing/2014/main" id="{1E8CDE34-3DDC-6D59-ED03-3EC40F1D27D5}"/>
              </a:ext>
            </a:extLst>
          </p:cNvPr>
          <p:cNvPicPr>
            <a:picLocks noChangeAspect="1"/>
          </p:cNvPicPr>
          <p:nvPr/>
        </p:nvPicPr>
        <p:blipFill>
          <a:blip r:embed="rId2"/>
          <a:stretch>
            <a:fillRect/>
          </a:stretch>
        </p:blipFill>
        <p:spPr>
          <a:xfrm>
            <a:off x="2681682" y="1298529"/>
            <a:ext cx="6828633" cy="4899291"/>
          </a:xfrm>
          <a:prstGeom prst="rect">
            <a:avLst/>
          </a:prstGeom>
        </p:spPr>
      </p:pic>
    </p:spTree>
    <p:extLst>
      <p:ext uri="{BB962C8B-B14F-4D97-AF65-F5344CB8AC3E}">
        <p14:creationId xmlns:p14="http://schemas.microsoft.com/office/powerpoint/2010/main" val="3987809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9029A0C-5E55-555C-FE8A-2DC4E99872AC}"/>
              </a:ext>
            </a:extLst>
          </p:cNvPr>
          <p:cNvSpPr>
            <a:spLocks noGrp="1"/>
          </p:cNvSpPr>
          <p:nvPr>
            <p:ph type="title"/>
          </p:nvPr>
        </p:nvSpPr>
        <p:spPr/>
        <p:txBody>
          <a:bodyPr/>
          <a:lstStyle/>
          <a:p>
            <a:r>
              <a:rPr lang="fr-FR"/>
              <a:t>Schéma physique</a:t>
            </a:r>
          </a:p>
        </p:txBody>
      </p:sp>
      <p:sp>
        <p:nvSpPr>
          <p:cNvPr id="5" name="Espace réservé du pied de page 4">
            <a:extLst>
              <a:ext uri="{FF2B5EF4-FFF2-40B4-BE49-F238E27FC236}">
                <a16:creationId xmlns:a16="http://schemas.microsoft.com/office/drawing/2014/main" id="{2309FAF1-C92A-B3FB-846F-464A1CB2B68B}"/>
              </a:ext>
            </a:extLst>
          </p:cNvPr>
          <p:cNvSpPr>
            <a:spLocks noGrp="1"/>
          </p:cNvSpPr>
          <p:nvPr>
            <p:ph type="ftr" sz="quarter" idx="11"/>
          </p:nvPr>
        </p:nvSpPr>
        <p:spPr/>
        <p:txBody>
          <a:bodyPr lIns="91440" tIns="45720" rIns="91440" bIns="45720" anchor="t"/>
          <a:lstStyle/>
          <a:p>
            <a:r>
              <a:rPr lang="fr-FR">
                <a:latin typeface="Roboto"/>
                <a:ea typeface="Roboto"/>
                <a:cs typeface="Roboto"/>
              </a:rPr>
              <a:t>Gestion de concours de dessins</a:t>
            </a:r>
            <a:endParaRPr lang="fr-FR"/>
          </a:p>
        </p:txBody>
      </p:sp>
      <p:sp>
        <p:nvSpPr>
          <p:cNvPr id="6" name="Espace réservé du numéro de diapositive 5">
            <a:extLst>
              <a:ext uri="{FF2B5EF4-FFF2-40B4-BE49-F238E27FC236}">
                <a16:creationId xmlns:a16="http://schemas.microsoft.com/office/drawing/2014/main" id="{E4C61877-B244-0A9E-F2ED-D03647BB6B1F}"/>
              </a:ext>
            </a:extLst>
          </p:cNvPr>
          <p:cNvSpPr>
            <a:spLocks noGrp="1"/>
          </p:cNvSpPr>
          <p:nvPr>
            <p:ph type="sldNum" sz="quarter" idx="12"/>
          </p:nvPr>
        </p:nvSpPr>
        <p:spPr/>
        <p:txBody>
          <a:bodyPr/>
          <a:lstStyle/>
          <a:p>
            <a:fld id="{5539F1ED-6647-4AE2-BAAE-991BDDEFEBB9}" type="slidenum">
              <a:rPr lang="fr-FR" smtClean="0"/>
              <a:pPr/>
              <a:t>9</a:t>
            </a:fld>
            <a:endParaRPr lang="fr-FR"/>
          </a:p>
        </p:txBody>
      </p:sp>
      <p:pic>
        <p:nvPicPr>
          <p:cNvPr id="9" name="Image 8">
            <a:extLst>
              <a:ext uri="{FF2B5EF4-FFF2-40B4-BE49-F238E27FC236}">
                <a16:creationId xmlns:a16="http://schemas.microsoft.com/office/drawing/2014/main" id="{71960C2E-67BC-6B16-862C-038C3CBB9CAA}"/>
              </a:ext>
            </a:extLst>
          </p:cNvPr>
          <p:cNvPicPr>
            <a:picLocks noChangeAspect="1"/>
          </p:cNvPicPr>
          <p:nvPr/>
        </p:nvPicPr>
        <p:blipFill>
          <a:blip r:embed="rId2"/>
          <a:stretch>
            <a:fillRect/>
          </a:stretch>
        </p:blipFill>
        <p:spPr>
          <a:xfrm>
            <a:off x="1496624" y="2163001"/>
            <a:ext cx="1981372" cy="3657917"/>
          </a:xfrm>
          <a:prstGeom prst="rect">
            <a:avLst/>
          </a:prstGeom>
        </p:spPr>
      </p:pic>
      <p:sp>
        <p:nvSpPr>
          <p:cNvPr id="10" name="Rectangle 1">
            <a:extLst>
              <a:ext uri="{FF2B5EF4-FFF2-40B4-BE49-F238E27FC236}">
                <a16:creationId xmlns:a16="http://schemas.microsoft.com/office/drawing/2014/main" id="{D0CD7FD0-4FAD-484F-135A-2C17D761CBF2}"/>
              </a:ext>
            </a:extLst>
          </p:cNvPr>
          <p:cNvSpPr>
            <a:spLocks noChangeArrowheads="1"/>
          </p:cNvSpPr>
          <p:nvPr/>
        </p:nvSpPr>
        <p:spPr bwMode="auto">
          <a:xfrm>
            <a:off x="5669123" y="2044763"/>
            <a:ext cx="5290738" cy="2831544"/>
          </a:xfrm>
          <a:prstGeom prst="rect">
            <a:avLst/>
          </a:prstGeom>
          <a:solidFill>
            <a:srgbClr val="1E1F2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0" i="0" u="none" strike="noStrike" cap="none" normalizeH="0" baseline="0">
                <a:ln>
                  <a:noFill/>
                </a:ln>
                <a:solidFill>
                  <a:srgbClr val="CF8E6D"/>
                </a:solidFill>
                <a:effectLst/>
                <a:latin typeface="JetBrains Mono"/>
              </a:rPr>
              <a:t>CREATE TABLE </a:t>
            </a:r>
            <a:r>
              <a:rPr kumimoji="0" lang="fr-FR" altLang="fr-FR" sz="1400" b="0" i="0" u="none" strike="noStrike" cap="none" normalizeH="0" baseline="0">
                <a:ln>
                  <a:noFill/>
                </a:ln>
                <a:solidFill>
                  <a:srgbClr val="BCBEC4"/>
                </a:solidFill>
                <a:effectLst/>
                <a:latin typeface="JetBrains Mono"/>
              </a:rPr>
              <a:t>Evaluation</a:t>
            </a:r>
            <a:br>
              <a:rPr kumimoji="0" lang="fr-FR" altLang="fr-FR" sz="1400" b="0" i="0" u="none" strike="noStrike" cap="none" normalizeH="0" baseline="0">
                <a:ln>
                  <a:noFill/>
                </a:ln>
                <a:solidFill>
                  <a:srgbClr val="BCBEC4"/>
                </a:solidFill>
                <a:effectLst/>
                <a:latin typeface="JetBrains Mono"/>
              </a:rPr>
            </a:br>
            <a:r>
              <a:rPr kumimoji="0" lang="fr-FR" altLang="fr-FR" sz="1400" b="0" i="0" u="none" strike="noStrike" cap="none" normalizeH="0" baseline="0">
                <a:ln>
                  <a:noFill/>
                </a:ln>
                <a:solidFill>
                  <a:srgbClr val="BCBEC4"/>
                </a:solidFill>
                <a:effectLst/>
                <a:latin typeface="JetBrains Mono"/>
              </a:rPr>
              <a:t>(</a:t>
            </a:r>
            <a:br>
              <a:rPr kumimoji="0" lang="fr-FR" altLang="fr-FR" sz="1400" b="0" i="0" u="none" strike="noStrike" cap="none" normalizeH="0" baseline="0">
                <a:ln>
                  <a:noFill/>
                </a:ln>
                <a:solidFill>
                  <a:srgbClr val="BCBEC4"/>
                </a:solidFill>
                <a:effectLst/>
                <a:latin typeface="JetBrains Mono"/>
              </a:rPr>
            </a:b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err="1">
                <a:ln>
                  <a:noFill/>
                </a:ln>
                <a:solidFill>
                  <a:srgbClr val="C77DBB"/>
                </a:solidFill>
                <a:effectLst/>
                <a:latin typeface="JetBrains Mono"/>
              </a:rPr>
              <a:t>numEvaluateur</a:t>
            </a:r>
            <a:r>
              <a:rPr kumimoji="0" lang="fr-FR" altLang="fr-FR" sz="1400" b="0" i="0" u="none" strike="noStrike" cap="none" normalizeH="0" baseline="0">
                <a:ln>
                  <a:noFill/>
                </a:ln>
                <a:solidFill>
                  <a:srgbClr val="C77DBB"/>
                </a:solidFill>
                <a:effectLst/>
                <a:latin typeface="JetBrains Mono"/>
              </a:rPr>
              <a:t> </a:t>
            </a:r>
            <a:r>
              <a:rPr kumimoji="0" lang="fr-FR" altLang="fr-FR" sz="1400" b="0" i="0" u="none" strike="noStrike" cap="none" normalizeH="0" baseline="0">
                <a:ln>
                  <a:noFill/>
                </a:ln>
                <a:solidFill>
                  <a:srgbClr val="CF8E6D"/>
                </a:solidFill>
                <a:effectLst/>
                <a:latin typeface="JetBrains Mono"/>
              </a:rPr>
              <a:t>Integer NOT NULL</a:t>
            </a:r>
            <a:r>
              <a:rPr kumimoji="0" lang="fr-FR" altLang="fr-FR" sz="1400" b="0" i="0" u="none" strike="noStrike" cap="none" normalizeH="0" baseline="0">
                <a:ln>
                  <a:noFill/>
                </a:ln>
                <a:solidFill>
                  <a:srgbClr val="BCBEC4"/>
                </a:solidFill>
                <a:effectLst/>
                <a:latin typeface="JetBrains Mono"/>
              </a:rPr>
              <a:t>,</a:t>
            </a:r>
            <a:br>
              <a:rPr kumimoji="0" lang="fr-FR" altLang="fr-FR" sz="1400" b="0" i="0" u="none" strike="noStrike" cap="none" normalizeH="0" baseline="0">
                <a:ln>
                  <a:noFill/>
                </a:ln>
                <a:solidFill>
                  <a:srgbClr val="BCBEC4"/>
                </a:solidFill>
                <a:effectLst/>
                <a:latin typeface="JetBrains Mono"/>
              </a:rPr>
            </a:b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err="1">
                <a:ln>
                  <a:noFill/>
                </a:ln>
                <a:solidFill>
                  <a:srgbClr val="C77DBB"/>
                </a:solidFill>
                <a:effectLst/>
                <a:latin typeface="JetBrains Mono"/>
              </a:rPr>
              <a:t>numDessin</a:t>
            </a:r>
            <a:r>
              <a:rPr kumimoji="0" lang="fr-FR" altLang="fr-FR" sz="1400" b="0" i="0" u="none" strike="noStrike" cap="none" normalizeH="0" baseline="0">
                <a:ln>
                  <a:noFill/>
                </a:ln>
                <a:solidFill>
                  <a:srgbClr val="C77DBB"/>
                </a:solidFill>
                <a:effectLst/>
                <a:latin typeface="JetBrains Mono"/>
              </a:rPr>
              <a:t> </a:t>
            </a:r>
            <a:r>
              <a:rPr kumimoji="0" lang="fr-FR" altLang="fr-FR" sz="1400" b="0" i="0" u="none" strike="noStrike" cap="none" normalizeH="0" baseline="0">
                <a:ln>
                  <a:noFill/>
                </a:ln>
                <a:solidFill>
                  <a:srgbClr val="CF8E6D"/>
                </a:solidFill>
                <a:effectLst/>
                <a:latin typeface="JetBrains Mono"/>
              </a:rPr>
              <a:t>Integer NOT NULL</a:t>
            </a:r>
            <a:r>
              <a:rPr kumimoji="0" lang="fr-FR" altLang="fr-FR" sz="1400" b="0" i="0" u="none" strike="noStrike" cap="none" normalizeH="0" baseline="0">
                <a:ln>
                  <a:noFill/>
                </a:ln>
                <a:solidFill>
                  <a:srgbClr val="BCBEC4"/>
                </a:solidFill>
                <a:effectLst/>
                <a:latin typeface="JetBrains Mono"/>
              </a:rPr>
              <a:t>,</a:t>
            </a:r>
            <a:br>
              <a:rPr kumimoji="0" lang="fr-FR" altLang="fr-FR" sz="1400" b="0" i="0" u="none" strike="noStrike" cap="none" normalizeH="0" baseline="0">
                <a:ln>
                  <a:noFill/>
                </a:ln>
                <a:solidFill>
                  <a:srgbClr val="BCBEC4"/>
                </a:solidFill>
                <a:effectLst/>
                <a:latin typeface="JetBrains Mono"/>
              </a:rPr>
            </a:b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err="1">
                <a:ln>
                  <a:noFill/>
                </a:ln>
                <a:solidFill>
                  <a:srgbClr val="C77DBB"/>
                </a:solidFill>
                <a:effectLst/>
                <a:latin typeface="JetBrains Mono"/>
              </a:rPr>
              <a:t>dateEvaluation</a:t>
            </a:r>
            <a:r>
              <a:rPr kumimoji="0" lang="fr-FR" altLang="fr-FR" sz="1400" b="0" i="0" u="none" strike="noStrike" cap="none" normalizeH="0" baseline="0">
                <a:ln>
                  <a:noFill/>
                </a:ln>
                <a:solidFill>
                  <a:srgbClr val="C77DBB"/>
                </a:solidFill>
                <a:effectLst/>
                <a:latin typeface="JetBrains Mono"/>
              </a:rPr>
              <a:t> </a:t>
            </a:r>
            <a:r>
              <a:rPr kumimoji="0" lang="fr-FR" altLang="fr-FR" sz="1400" b="0" i="0" u="none" strike="noStrike" cap="none" normalizeH="0" baseline="0">
                <a:ln>
                  <a:noFill/>
                </a:ln>
                <a:solidFill>
                  <a:srgbClr val="CF8E6D"/>
                </a:solidFill>
                <a:effectLst/>
                <a:latin typeface="JetBrains Mono"/>
              </a:rPr>
              <a:t>DATE NOT NULL</a:t>
            </a:r>
            <a:r>
              <a:rPr kumimoji="0" lang="fr-FR" altLang="fr-FR" sz="1400" b="0" i="0" u="none" strike="noStrike" cap="none" normalizeH="0" baseline="0">
                <a:ln>
                  <a:noFill/>
                </a:ln>
                <a:solidFill>
                  <a:srgbClr val="BCBEC4"/>
                </a:solidFill>
                <a:effectLst/>
                <a:latin typeface="JetBrains Mono"/>
              </a:rPr>
              <a:t>,</a:t>
            </a:r>
            <a:br>
              <a:rPr kumimoji="0" lang="fr-FR" altLang="fr-FR" sz="1400" b="0" i="0" u="none" strike="noStrike" cap="none" normalizeH="0" baseline="0">
                <a:ln>
                  <a:noFill/>
                </a:ln>
                <a:solidFill>
                  <a:srgbClr val="BCBEC4"/>
                </a:solidFill>
                <a:effectLst/>
                <a:latin typeface="JetBrains Mono"/>
              </a:rPr>
            </a:b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a:ln>
                  <a:noFill/>
                </a:ln>
                <a:solidFill>
                  <a:srgbClr val="CF8E6D"/>
                </a:solidFill>
                <a:effectLst/>
                <a:latin typeface="JetBrains Mono"/>
              </a:rPr>
              <a:t>PRIMARY KEY </a:t>
            </a:r>
            <a:r>
              <a:rPr kumimoji="0" lang="fr-FR" altLang="fr-FR" sz="1400" b="0" i="0" u="none" strike="noStrike" cap="none" normalizeH="0" baseline="0">
                <a:ln>
                  <a:noFill/>
                </a:ln>
                <a:solidFill>
                  <a:srgbClr val="BCBEC4"/>
                </a:solidFill>
                <a:effectLst/>
                <a:latin typeface="JetBrains Mono"/>
              </a:rPr>
              <a:t>(</a:t>
            </a:r>
            <a:r>
              <a:rPr kumimoji="0" lang="fr-FR" altLang="fr-FR" sz="1400" b="0" i="0" u="none" strike="noStrike" cap="none" normalizeH="0" baseline="0" err="1">
                <a:ln>
                  <a:noFill/>
                </a:ln>
                <a:solidFill>
                  <a:srgbClr val="C77DBB"/>
                </a:solidFill>
                <a:effectLst/>
                <a:latin typeface="JetBrains Mono"/>
              </a:rPr>
              <a:t>numEvaluateur</a:t>
            </a: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err="1">
                <a:ln>
                  <a:noFill/>
                </a:ln>
                <a:solidFill>
                  <a:srgbClr val="C77DBB"/>
                </a:solidFill>
                <a:effectLst/>
                <a:latin typeface="JetBrains Mono"/>
              </a:rPr>
              <a:t>numDessin</a:t>
            </a:r>
            <a:r>
              <a:rPr kumimoji="0" lang="fr-FR" altLang="fr-FR" sz="1400" b="0" i="0" u="none" strike="noStrike" cap="none" normalizeH="0" baseline="0">
                <a:ln>
                  <a:noFill/>
                </a:ln>
                <a:solidFill>
                  <a:srgbClr val="BCBEC4"/>
                </a:solidFill>
                <a:effectLst/>
                <a:latin typeface="JetBrains Mono"/>
              </a:rPr>
              <a:t>),</a:t>
            </a:r>
            <a:br>
              <a:rPr kumimoji="0" lang="fr-FR" altLang="fr-FR" sz="1400" b="0" i="0" u="none" strike="noStrike" cap="none" normalizeH="0" baseline="0">
                <a:ln>
                  <a:noFill/>
                </a:ln>
                <a:solidFill>
                  <a:srgbClr val="BCBEC4"/>
                </a:solidFill>
                <a:effectLst/>
                <a:latin typeface="JetBrains Mono"/>
              </a:rPr>
            </a:b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a:ln>
                  <a:noFill/>
                </a:ln>
                <a:solidFill>
                  <a:srgbClr val="C77DBB"/>
                </a:solidFill>
                <a:effectLst/>
                <a:latin typeface="JetBrains Mono"/>
              </a:rPr>
              <a:t>note </a:t>
            </a:r>
            <a:r>
              <a:rPr kumimoji="0" lang="fr-FR" altLang="fr-FR" sz="1400" b="0" i="0" u="none" strike="noStrike" cap="none" normalizeH="0" baseline="0">
                <a:ln>
                  <a:noFill/>
                </a:ln>
                <a:solidFill>
                  <a:srgbClr val="CF8E6D"/>
                </a:solidFill>
                <a:effectLst/>
                <a:latin typeface="JetBrains Mono"/>
              </a:rPr>
              <a:t>Integer NOT NULL CHECK </a:t>
            </a:r>
            <a:r>
              <a:rPr kumimoji="0" lang="fr-FR" altLang="fr-FR" sz="1400" b="0" i="0" u="none" strike="noStrike" cap="none" normalizeH="0" baseline="0">
                <a:ln>
                  <a:noFill/>
                </a:ln>
                <a:solidFill>
                  <a:srgbClr val="BCBEC4"/>
                </a:solidFill>
                <a:effectLst/>
                <a:latin typeface="JetBrains Mono"/>
              </a:rPr>
              <a:t>(</a:t>
            </a:r>
            <a:r>
              <a:rPr kumimoji="0" lang="fr-FR" altLang="fr-FR" sz="1400" b="0" i="0" u="none" strike="noStrike" cap="none" normalizeH="0" baseline="0">
                <a:ln>
                  <a:noFill/>
                </a:ln>
                <a:solidFill>
                  <a:srgbClr val="C77DBB"/>
                </a:solidFill>
                <a:effectLst/>
                <a:latin typeface="JetBrains Mono"/>
              </a:rPr>
              <a:t>note </a:t>
            </a:r>
            <a:r>
              <a:rPr kumimoji="0" lang="fr-FR" altLang="fr-FR" sz="1400" b="0" i="0" u="none" strike="noStrike" cap="none" normalizeH="0" baseline="0">
                <a:ln>
                  <a:noFill/>
                </a:ln>
                <a:solidFill>
                  <a:srgbClr val="BCBEC4"/>
                </a:solidFill>
                <a:effectLst/>
                <a:latin typeface="JetBrains Mono"/>
              </a:rPr>
              <a:t>&gt;= </a:t>
            </a:r>
            <a:r>
              <a:rPr kumimoji="0" lang="fr-FR" altLang="fr-FR" sz="1400" b="0" i="0" u="none" strike="noStrike" cap="none" normalizeH="0" baseline="0">
                <a:ln>
                  <a:noFill/>
                </a:ln>
                <a:solidFill>
                  <a:srgbClr val="2AACB8"/>
                </a:solidFill>
                <a:effectLst/>
                <a:latin typeface="JetBrains Mono"/>
              </a:rPr>
              <a:t>0 </a:t>
            </a:r>
            <a:r>
              <a:rPr kumimoji="0" lang="fr-FR" altLang="fr-FR" sz="1400" b="0" i="0" u="none" strike="noStrike" cap="none" normalizeH="0" baseline="0">
                <a:ln>
                  <a:noFill/>
                </a:ln>
                <a:solidFill>
                  <a:srgbClr val="CF8E6D"/>
                </a:solidFill>
                <a:effectLst/>
                <a:latin typeface="JetBrains Mono"/>
              </a:rPr>
              <a:t>AND </a:t>
            </a:r>
            <a:r>
              <a:rPr kumimoji="0" lang="fr-FR" altLang="fr-FR" sz="1400" b="0" i="0" u="none" strike="noStrike" cap="none" normalizeH="0" baseline="0">
                <a:ln>
                  <a:noFill/>
                </a:ln>
                <a:solidFill>
                  <a:srgbClr val="C77DBB"/>
                </a:solidFill>
                <a:effectLst/>
                <a:latin typeface="JetBrains Mono"/>
              </a:rPr>
              <a:t>note </a:t>
            </a:r>
            <a:r>
              <a:rPr kumimoji="0" lang="fr-FR" altLang="fr-FR" sz="1400" b="0" i="0" u="none" strike="noStrike" cap="none" normalizeH="0" baseline="0">
                <a:ln>
                  <a:noFill/>
                </a:ln>
                <a:solidFill>
                  <a:srgbClr val="BCBEC4"/>
                </a:solidFill>
                <a:effectLst/>
                <a:latin typeface="JetBrains Mono"/>
              </a:rPr>
              <a:t>&lt;= </a:t>
            </a:r>
            <a:r>
              <a:rPr kumimoji="0" lang="fr-FR" altLang="fr-FR" sz="1400" b="0" i="0" u="none" strike="noStrike" cap="none" normalizeH="0" baseline="0">
                <a:ln>
                  <a:noFill/>
                </a:ln>
                <a:solidFill>
                  <a:srgbClr val="2AACB8"/>
                </a:solidFill>
                <a:effectLst/>
                <a:latin typeface="JetBrains Mono"/>
              </a:rPr>
              <a:t>20</a:t>
            </a:r>
            <a:r>
              <a:rPr kumimoji="0" lang="fr-FR" altLang="fr-FR" sz="1400" b="0" i="0" u="none" strike="noStrike" cap="none" normalizeH="0" baseline="0">
                <a:ln>
                  <a:noFill/>
                </a:ln>
                <a:solidFill>
                  <a:srgbClr val="BCBEC4"/>
                </a:solidFill>
                <a:effectLst/>
                <a:latin typeface="JetBrains Mono"/>
              </a:rPr>
              <a:t>),</a:t>
            </a:r>
            <a:br>
              <a:rPr kumimoji="0" lang="fr-FR" altLang="fr-FR" sz="1400" b="0" i="0" u="none" strike="noStrike" cap="none" normalizeH="0" baseline="0">
                <a:ln>
                  <a:noFill/>
                </a:ln>
                <a:solidFill>
                  <a:srgbClr val="BCBEC4"/>
                </a:solidFill>
                <a:effectLst/>
                <a:latin typeface="JetBrains Mono"/>
              </a:rPr>
            </a:b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a:ln>
                  <a:noFill/>
                </a:ln>
                <a:solidFill>
                  <a:srgbClr val="C77DBB"/>
                </a:solidFill>
                <a:effectLst/>
                <a:latin typeface="JetBrains Mono"/>
              </a:rPr>
              <a:t>commentaire </a:t>
            </a:r>
            <a:r>
              <a:rPr kumimoji="0" lang="fr-FR" altLang="fr-FR" sz="1400" b="0" i="0" u="none" strike="noStrike" cap="none" normalizeH="0" baseline="0">
                <a:ln>
                  <a:noFill/>
                </a:ln>
                <a:solidFill>
                  <a:srgbClr val="CF8E6D"/>
                </a:solidFill>
                <a:effectLst/>
                <a:latin typeface="JetBrains Mono"/>
              </a:rPr>
              <a:t>VARCHAR</a:t>
            </a:r>
            <a:r>
              <a:rPr kumimoji="0" lang="fr-FR" altLang="fr-FR" sz="1400" b="0" i="0" u="none" strike="noStrike" cap="none" normalizeH="0" baseline="0">
                <a:ln>
                  <a:noFill/>
                </a:ln>
                <a:solidFill>
                  <a:srgbClr val="BCBEC4"/>
                </a:solidFill>
                <a:effectLst/>
                <a:latin typeface="JetBrains Mono"/>
              </a:rPr>
              <a:t>(</a:t>
            </a:r>
            <a:r>
              <a:rPr kumimoji="0" lang="fr-FR" altLang="fr-FR" sz="1400" b="0" i="0" u="none" strike="noStrike" cap="none" normalizeH="0" baseline="0">
                <a:ln>
                  <a:noFill/>
                </a:ln>
                <a:solidFill>
                  <a:srgbClr val="2AACB8"/>
                </a:solidFill>
                <a:effectLst/>
                <a:latin typeface="JetBrains Mono"/>
              </a:rPr>
              <a:t>200</a:t>
            </a: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a:ln>
                  <a:noFill/>
                </a:ln>
                <a:solidFill>
                  <a:srgbClr val="CF8E6D"/>
                </a:solidFill>
                <a:effectLst/>
                <a:latin typeface="JetBrains Mono"/>
              </a:rPr>
              <a:t>NOT NULL</a:t>
            </a:r>
            <a:r>
              <a:rPr kumimoji="0" lang="fr-FR" altLang="fr-FR" sz="1400" b="0" i="0" u="none" strike="noStrike" cap="none" normalizeH="0" baseline="0">
                <a:ln>
                  <a:noFill/>
                </a:ln>
                <a:solidFill>
                  <a:srgbClr val="BCBEC4"/>
                </a:solidFill>
                <a:effectLst/>
                <a:latin typeface="JetBrains Mono"/>
              </a:rPr>
              <a:t>,</a:t>
            </a:r>
            <a:br>
              <a:rPr kumimoji="0" lang="fr-FR" altLang="fr-FR" sz="1400" b="0" i="0" u="none" strike="noStrike" cap="none" normalizeH="0" baseline="0">
                <a:ln>
                  <a:noFill/>
                </a:ln>
                <a:solidFill>
                  <a:srgbClr val="BCBEC4"/>
                </a:solidFill>
                <a:effectLst/>
                <a:latin typeface="JetBrains Mono"/>
              </a:rPr>
            </a:br>
            <a:br>
              <a:rPr kumimoji="0" lang="fr-FR" altLang="fr-FR" sz="1400" b="0" i="0" u="none" strike="noStrike" cap="none" normalizeH="0" baseline="0">
                <a:ln>
                  <a:noFill/>
                </a:ln>
                <a:solidFill>
                  <a:srgbClr val="BCBEC4"/>
                </a:solidFill>
                <a:effectLst/>
                <a:latin typeface="JetBrains Mono"/>
              </a:rPr>
            </a:b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a:ln>
                  <a:noFill/>
                </a:ln>
                <a:solidFill>
                  <a:srgbClr val="CF8E6D"/>
                </a:solidFill>
                <a:effectLst/>
                <a:latin typeface="JetBrains Mono"/>
              </a:rPr>
              <a:t>FOREIGN KEY </a:t>
            </a:r>
            <a:r>
              <a:rPr kumimoji="0" lang="fr-FR" altLang="fr-FR" sz="1400" b="0" i="0" u="none" strike="noStrike" cap="none" normalizeH="0" baseline="0">
                <a:ln>
                  <a:noFill/>
                </a:ln>
                <a:solidFill>
                  <a:srgbClr val="BCBEC4"/>
                </a:solidFill>
                <a:effectLst/>
                <a:latin typeface="JetBrains Mono"/>
              </a:rPr>
              <a:t>(</a:t>
            </a:r>
            <a:r>
              <a:rPr kumimoji="0" lang="fr-FR" altLang="fr-FR" sz="1400" b="0" i="0" u="none" strike="noStrike" cap="none" normalizeH="0" baseline="0" err="1">
                <a:ln>
                  <a:noFill/>
                </a:ln>
                <a:solidFill>
                  <a:srgbClr val="C77DBB"/>
                </a:solidFill>
                <a:effectLst/>
                <a:latin typeface="JetBrains Mono"/>
              </a:rPr>
              <a:t>numEvaluateur</a:t>
            </a: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a:ln>
                  <a:noFill/>
                </a:ln>
                <a:solidFill>
                  <a:srgbClr val="CF8E6D"/>
                </a:solidFill>
                <a:effectLst/>
                <a:latin typeface="JetBrains Mono"/>
              </a:rPr>
              <a:t>REFERENCES </a:t>
            </a:r>
            <a:r>
              <a:rPr kumimoji="0" lang="fr-FR" altLang="fr-FR" sz="1400" b="0" i="0" u="none" strike="noStrike" cap="none" normalizeH="0" baseline="0">
                <a:ln>
                  <a:noFill/>
                </a:ln>
                <a:solidFill>
                  <a:srgbClr val="BCBEC4"/>
                </a:solidFill>
                <a:effectLst/>
                <a:latin typeface="JetBrains Mono"/>
              </a:rPr>
              <a:t>Evaluateur(</a:t>
            </a:r>
            <a:r>
              <a:rPr kumimoji="0" lang="fr-FR" altLang="fr-FR" sz="1400" b="0" i="0" u="none" strike="noStrike" cap="none" normalizeH="0" baseline="0" err="1">
                <a:ln>
                  <a:noFill/>
                </a:ln>
                <a:solidFill>
                  <a:srgbClr val="C77DBB"/>
                </a:solidFill>
                <a:effectLst/>
                <a:latin typeface="JetBrains Mono"/>
              </a:rPr>
              <a:t>numEvaluateur</a:t>
            </a:r>
            <a:r>
              <a:rPr kumimoji="0" lang="fr-FR" altLang="fr-FR" sz="1400" b="0" i="0" u="none" strike="noStrike" cap="none" normalizeH="0" baseline="0">
                <a:ln>
                  <a:noFill/>
                </a:ln>
                <a:solidFill>
                  <a:srgbClr val="BCBEC4"/>
                </a:solidFill>
                <a:effectLst/>
                <a:latin typeface="JetBrains Mono"/>
              </a:rPr>
              <a:t>),</a:t>
            </a:r>
            <a:br>
              <a:rPr kumimoji="0" lang="fr-FR" altLang="fr-FR" sz="1400" b="0" i="0" u="none" strike="noStrike" cap="none" normalizeH="0" baseline="0">
                <a:ln>
                  <a:noFill/>
                </a:ln>
                <a:solidFill>
                  <a:srgbClr val="BCBEC4"/>
                </a:solidFill>
                <a:effectLst/>
                <a:latin typeface="JetBrains Mono"/>
              </a:rPr>
            </a:b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a:ln>
                  <a:noFill/>
                </a:ln>
                <a:solidFill>
                  <a:srgbClr val="CF8E6D"/>
                </a:solidFill>
                <a:effectLst/>
                <a:latin typeface="JetBrains Mono"/>
              </a:rPr>
              <a:t>FOREIGN KEY </a:t>
            </a:r>
            <a:r>
              <a:rPr kumimoji="0" lang="fr-FR" altLang="fr-FR" sz="1400" b="0" i="0" u="none" strike="noStrike" cap="none" normalizeH="0" baseline="0">
                <a:ln>
                  <a:noFill/>
                </a:ln>
                <a:solidFill>
                  <a:srgbClr val="BCBEC4"/>
                </a:solidFill>
                <a:effectLst/>
                <a:latin typeface="JetBrains Mono"/>
              </a:rPr>
              <a:t>(</a:t>
            </a:r>
            <a:r>
              <a:rPr kumimoji="0" lang="fr-FR" altLang="fr-FR" sz="1400" b="0" i="0" u="none" strike="noStrike" cap="none" normalizeH="0" baseline="0" err="1">
                <a:ln>
                  <a:noFill/>
                </a:ln>
                <a:solidFill>
                  <a:srgbClr val="C77DBB"/>
                </a:solidFill>
                <a:effectLst/>
                <a:latin typeface="JetBrains Mono"/>
              </a:rPr>
              <a:t>numDessin</a:t>
            </a:r>
            <a:r>
              <a:rPr kumimoji="0" lang="fr-FR" altLang="fr-FR" sz="1400" b="0" i="0" u="none" strike="noStrike" cap="none" normalizeH="0" baseline="0">
                <a:ln>
                  <a:noFill/>
                </a:ln>
                <a:solidFill>
                  <a:srgbClr val="BCBEC4"/>
                </a:solidFill>
                <a:effectLst/>
                <a:latin typeface="JetBrains Mono"/>
              </a:rPr>
              <a:t>) </a:t>
            </a:r>
            <a:r>
              <a:rPr kumimoji="0" lang="fr-FR" altLang="fr-FR" sz="1400" b="0" i="0" u="none" strike="noStrike" cap="none" normalizeH="0" baseline="0">
                <a:ln>
                  <a:noFill/>
                </a:ln>
                <a:solidFill>
                  <a:srgbClr val="CF8E6D"/>
                </a:solidFill>
                <a:effectLst/>
                <a:latin typeface="JetBrains Mono"/>
              </a:rPr>
              <a:t>REFERENCES </a:t>
            </a:r>
            <a:r>
              <a:rPr kumimoji="0" lang="fr-FR" altLang="fr-FR" sz="1400" b="0" i="0" u="none" strike="noStrike" cap="none" normalizeH="0" baseline="0">
                <a:ln>
                  <a:noFill/>
                </a:ln>
                <a:solidFill>
                  <a:srgbClr val="BCBEC4"/>
                </a:solidFill>
                <a:effectLst/>
                <a:latin typeface="JetBrains Mono"/>
              </a:rPr>
              <a:t>Dessin(</a:t>
            </a:r>
            <a:r>
              <a:rPr kumimoji="0" lang="fr-FR" altLang="fr-FR" sz="1400" b="0" i="0" u="none" strike="noStrike" cap="none" normalizeH="0" baseline="0" err="1">
                <a:ln>
                  <a:noFill/>
                </a:ln>
                <a:solidFill>
                  <a:srgbClr val="C77DBB"/>
                </a:solidFill>
                <a:effectLst/>
                <a:latin typeface="JetBrains Mono"/>
              </a:rPr>
              <a:t>numDessin</a:t>
            </a:r>
            <a:r>
              <a:rPr kumimoji="0" lang="fr-FR" altLang="fr-FR" sz="1400" b="0" i="0" u="none" strike="noStrike" cap="none" normalizeH="0" baseline="0">
                <a:ln>
                  <a:noFill/>
                </a:ln>
                <a:solidFill>
                  <a:srgbClr val="BCBEC4"/>
                </a:solidFill>
                <a:effectLst/>
                <a:latin typeface="JetBrains Mono"/>
              </a:rPr>
              <a:t>)</a:t>
            </a:r>
            <a:br>
              <a:rPr kumimoji="0" lang="fr-FR" altLang="fr-FR" sz="1000" b="0" i="0" u="none" strike="noStrike" cap="none" normalizeH="0" baseline="0">
                <a:ln>
                  <a:noFill/>
                </a:ln>
                <a:solidFill>
                  <a:srgbClr val="BCBEC4"/>
                </a:solidFill>
                <a:effectLst/>
                <a:latin typeface="JetBrains Mono"/>
              </a:rPr>
            </a:br>
            <a:r>
              <a:rPr kumimoji="0" lang="fr-FR" altLang="fr-FR" sz="1000" b="0" i="0" u="none" strike="noStrike" cap="none" normalizeH="0" baseline="0">
                <a:ln>
                  <a:noFill/>
                </a:ln>
                <a:solidFill>
                  <a:srgbClr val="BCBEC4"/>
                </a:solidFill>
                <a:effectLst/>
                <a:latin typeface="JetBrains Mono"/>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
        <p:nvSpPr>
          <p:cNvPr id="11" name="Parenthèse fermante 10">
            <a:extLst>
              <a:ext uri="{FF2B5EF4-FFF2-40B4-BE49-F238E27FC236}">
                <a16:creationId xmlns:a16="http://schemas.microsoft.com/office/drawing/2014/main" id="{4C2D1D12-D5AF-2AC7-31A2-B39519783C7F}"/>
              </a:ext>
            </a:extLst>
          </p:cNvPr>
          <p:cNvSpPr/>
          <p:nvPr/>
        </p:nvSpPr>
        <p:spPr>
          <a:xfrm>
            <a:off x="3166976" y="2822651"/>
            <a:ext cx="330684" cy="2941644"/>
          </a:xfrm>
          <a:prstGeom prst="rightBracket">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Parenthèse fermante 11">
            <a:extLst>
              <a:ext uri="{FF2B5EF4-FFF2-40B4-BE49-F238E27FC236}">
                <a16:creationId xmlns:a16="http://schemas.microsoft.com/office/drawing/2014/main" id="{1DA4D629-1148-A29E-3EC8-05948E2B5FF5}"/>
              </a:ext>
            </a:extLst>
          </p:cNvPr>
          <p:cNvSpPr/>
          <p:nvPr/>
        </p:nvSpPr>
        <p:spPr>
          <a:xfrm rot="10800000">
            <a:off x="1165940" y="2358150"/>
            <a:ext cx="330684" cy="3406145"/>
          </a:xfrm>
          <a:prstGeom prst="rightBracket">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ZoneTexte 12">
            <a:extLst>
              <a:ext uri="{FF2B5EF4-FFF2-40B4-BE49-F238E27FC236}">
                <a16:creationId xmlns:a16="http://schemas.microsoft.com/office/drawing/2014/main" id="{3270C2A5-6514-FBA3-544D-5BCDB5E74C47}"/>
              </a:ext>
            </a:extLst>
          </p:cNvPr>
          <p:cNvSpPr txBox="1"/>
          <p:nvPr/>
        </p:nvSpPr>
        <p:spPr>
          <a:xfrm>
            <a:off x="3506101" y="3871826"/>
            <a:ext cx="865239" cy="369332"/>
          </a:xfrm>
          <a:prstGeom prst="rect">
            <a:avLst/>
          </a:prstGeom>
          <a:noFill/>
        </p:spPr>
        <p:txBody>
          <a:bodyPr wrap="square" rtlCol="0">
            <a:spAutoFit/>
          </a:bodyPr>
          <a:lstStyle/>
          <a:p>
            <a:r>
              <a:rPr lang="fr-FR"/>
              <a:t>Tables</a:t>
            </a:r>
          </a:p>
        </p:txBody>
      </p:sp>
      <p:sp>
        <p:nvSpPr>
          <p:cNvPr id="14" name="ZoneTexte 13">
            <a:extLst>
              <a:ext uri="{FF2B5EF4-FFF2-40B4-BE49-F238E27FC236}">
                <a16:creationId xmlns:a16="http://schemas.microsoft.com/office/drawing/2014/main" id="{5E963765-3B9A-CCFE-5829-8FF003F26E98}"/>
              </a:ext>
            </a:extLst>
          </p:cNvPr>
          <p:cNvSpPr txBox="1"/>
          <p:nvPr/>
        </p:nvSpPr>
        <p:spPr>
          <a:xfrm>
            <a:off x="438273" y="3807293"/>
            <a:ext cx="865239" cy="369332"/>
          </a:xfrm>
          <a:prstGeom prst="rect">
            <a:avLst/>
          </a:prstGeom>
          <a:noFill/>
        </p:spPr>
        <p:txBody>
          <a:bodyPr wrap="square" rtlCol="0">
            <a:spAutoFit/>
          </a:bodyPr>
          <a:lstStyle/>
          <a:p>
            <a:r>
              <a:rPr lang="fr-FR"/>
              <a:t>BDD</a:t>
            </a:r>
          </a:p>
        </p:txBody>
      </p:sp>
      <p:sp>
        <p:nvSpPr>
          <p:cNvPr id="15" name="ZoneTexte 14">
            <a:extLst>
              <a:ext uri="{FF2B5EF4-FFF2-40B4-BE49-F238E27FC236}">
                <a16:creationId xmlns:a16="http://schemas.microsoft.com/office/drawing/2014/main" id="{13CF06F9-4DDB-26A3-F071-9E1450B1474B}"/>
              </a:ext>
            </a:extLst>
          </p:cNvPr>
          <p:cNvSpPr txBox="1"/>
          <p:nvPr/>
        </p:nvSpPr>
        <p:spPr>
          <a:xfrm>
            <a:off x="1671484" y="1675431"/>
            <a:ext cx="1248697" cy="369332"/>
          </a:xfrm>
          <a:prstGeom prst="rect">
            <a:avLst/>
          </a:prstGeom>
          <a:noFill/>
        </p:spPr>
        <p:txBody>
          <a:bodyPr wrap="square" rtlCol="0">
            <a:spAutoFit/>
          </a:bodyPr>
          <a:lstStyle/>
          <a:p>
            <a:r>
              <a:rPr lang="fr-FR"/>
              <a:t>14 tables</a:t>
            </a:r>
          </a:p>
        </p:txBody>
      </p:sp>
    </p:spTree>
    <p:extLst>
      <p:ext uri="{BB962C8B-B14F-4D97-AF65-F5344CB8AC3E}">
        <p14:creationId xmlns:p14="http://schemas.microsoft.com/office/powerpoint/2010/main" val="2377066746"/>
      </p:ext>
    </p:extLst>
  </p:cSld>
  <p:clrMapOvr>
    <a:masterClrMapping/>
  </p:clrMapOvr>
</p:sld>
</file>

<file path=ppt/theme/theme1.xml><?xml version="1.0" encoding="utf-8"?>
<a:theme xmlns:a="http://schemas.openxmlformats.org/drawingml/2006/main" name="Thème Office">
  <a:themeElements>
    <a:clrScheme name="Thème ESEO">
      <a:dk1>
        <a:srgbClr val="1B1336"/>
      </a:dk1>
      <a:lt1>
        <a:sysClr val="window" lastClr="FFFFFF"/>
      </a:lt1>
      <a:dk2>
        <a:srgbClr val="32AEFF"/>
      </a:dk2>
      <a:lt2>
        <a:srgbClr val="FFFFFF"/>
      </a:lt2>
      <a:accent1>
        <a:srgbClr val="EE4836"/>
      </a:accent1>
      <a:accent2>
        <a:srgbClr val="FFFFFF"/>
      </a:accent2>
      <a:accent3>
        <a:srgbClr val="1B1336"/>
      </a:accent3>
      <a:accent4>
        <a:srgbClr val="FFFFFF"/>
      </a:accent4>
      <a:accent5>
        <a:srgbClr val="FFFFFF"/>
      </a:accent5>
      <a:accent6>
        <a:srgbClr val="FFFFFF"/>
      </a:accent6>
      <a:hlink>
        <a:srgbClr val="FFFFFF"/>
      </a:hlink>
      <a:folHlink>
        <a:srgbClr val="FFFF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65acf5a3-553f-494b-bcc5-b4ea42f4f6b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C850B1BE50B0C408DBBEB8CC51542FA" ma:contentTypeVersion="15" ma:contentTypeDescription="Crée un document." ma:contentTypeScope="" ma:versionID="3a6abec9968331a0e762422ba970d660">
  <xsd:schema xmlns:xsd="http://www.w3.org/2001/XMLSchema" xmlns:xs="http://www.w3.org/2001/XMLSchema" xmlns:p="http://schemas.microsoft.com/office/2006/metadata/properties" xmlns:ns3="6fb4ce22-abde-4574-a70f-cf6c66b9f6d5" xmlns:ns4="65acf5a3-553f-494b-bcc5-b4ea42f4f6be" targetNamespace="http://schemas.microsoft.com/office/2006/metadata/properties" ma:root="true" ma:fieldsID="2637413e368dd579eedb23a315ec35ee" ns3:_="" ns4:_="">
    <xsd:import namespace="6fb4ce22-abde-4574-a70f-cf6c66b9f6d5"/>
    <xsd:import namespace="65acf5a3-553f-494b-bcc5-b4ea42f4f6be"/>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_activity" minOccurs="0"/>
                <xsd:element ref="ns4:MediaServiceObjectDetectorVersions" minOccurs="0"/>
                <xsd:element ref="ns4:MediaServiceSystemTags" minOccurs="0"/>
                <xsd:element ref="ns4:MediaLengthInSeconds" minOccurs="0"/>
                <xsd:element ref="ns4:MediaServiceSearchProperties"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b4ce22-abde-4574-a70f-cf6c66b9f6d5"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5acf5a3-553f-494b-bcc5-b4ea42f4f6be"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_activity" ma:index="17" nillable="true" ma:displayName="_activity" ma:hidden="true" ma:internalName="_activity">
      <xsd:simpleType>
        <xsd:restriction base="dms:Note"/>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LengthInSeconds" ma:index="20" nillable="true" ma:displayName="MediaLengthInSeconds" ma:hidden="true" ma:internalName="MediaLengthInSeconds" ma:readOnly="true">
      <xsd:simpleType>
        <xsd:restriction base="dms:Unknown"/>
      </xsd:simpleType>
    </xsd:element>
    <xsd:element name="MediaServiceSearchProperties" ma:index="21" nillable="true" ma:displayName="MediaServiceSearchProperties" ma:hidden="true" ma:internalName="MediaServiceSearchProperties" ma:readOnly="true">
      <xsd:simpleType>
        <xsd:restriction base="dms:Note"/>
      </xsd:simpleType>
    </xsd:element>
    <xsd:element name="MediaServiceDateTaken" ma:index="22" nillable="true" ma:displayName="MediaServiceDateTaken" ma:hidden="true" ma:indexed="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12D6647-4EC9-4FDC-A1B5-DF49D0331B29}">
  <ds:schemaRefs>
    <ds:schemaRef ds:uri="http://purl.org/dc/elements/1.1/"/>
    <ds:schemaRef ds:uri="http://purl.org/dc/terms/"/>
    <ds:schemaRef ds:uri="6fb4ce22-abde-4574-a70f-cf6c66b9f6d5"/>
    <ds:schemaRef ds:uri="http://purl.org/dc/dcmitype/"/>
    <ds:schemaRef ds:uri="http://schemas.microsoft.com/office/2006/documentManagement/types"/>
    <ds:schemaRef ds:uri="http://schemas.openxmlformats.org/package/2006/metadata/core-properties"/>
    <ds:schemaRef ds:uri="http://schemas.microsoft.com/office/infopath/2007/PartnerControls"/>
    <ds:schemaRef ds:uri="http://www.w3.org/XML/1998/namespace"/>
    <ds:schemaRef ds:uri="65acf5a3-553f-494b-bcc5-b4ea42f4f6be"/>
    <ds:schemaRef ds:uri="http://schemas.microsoft.com/office/2006/metadata/properties"/>
  </ds:schemaRefs>
</ds:datastoreItem>
</file>

<file path=customXml/itemProps2.xml><?xml version="1.0" encoding="utf-8"?>
<ds:datastoreItem xmlns:ds="http://schemas.openxmlformats.org/officeDocument/2006/customXml" ds:itemID="{2ABDCCC6-56FB-492E-8193-7C8D38C6B1A7}">
  <ds:schemaRefs>
    <ds:schemaRef ds:uri="http://schemas.microsoft.com/sharepoint/v3/contenttype/forms"/>
  </ds:schemaRefs>
</ds:datastoreItem>
</file>

<file path=customXml/itemProps3.xml><?xml version="1.0" encoding="utf-8"?>
<ds:datastoreItem xmlns:ds="http://schemas.openxmlformats.org/officeDocument/2006/customXml" ds:itemID="{2C406F74-A1B2-47EB-9E4F-6551A0EAD853}">
  <ds:schemaRefs>
    <ds:schemaRef ds:uri="65acf5a3-553f-494b-bcc5-b4ea42f4f6be"/>
    <ds:schemaRef ds:uri="6fb4ce22-abde-4574-a70f-cf6c66b9f6d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1207</Words>
  <Application>Microsoft Office PowerPoint</Application>
  <PresentationFormat>Grand écran</PresentationFormat>
  <Paragraphs>140</Paragraphs>
  <Slides>18</Slides>
  <Notes>2</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18</vt:i4>
      </vt:variant>
    </vt:vector>
  </HeadingPairs>
  <TitlesOfParts>
    <vt:vector size="28" baseType="lpstr">
      <vt:lpstr>Aptos</vt:lpstr>
      <vt:lpstr>Arial</vt:lpstr>
      <vt:lpstr>CA Slalom Extended</vt:lpstr>
      <vt:lpstr>Calibri</vt:lpstr>
      <vt:lpstr>Courier New</vt:lpstr>
      <vt:lpstr>DejaVu Sans</vt:lpstr>
      <vt:lpstr>JetBrains Mono</vt:lpstr>
      <vt:lpstr>Roboto</vt:lpstr>
      <vt:lpstr>Times New Roman</vt:lpstr>
      <vt:lpstr>Thème Office</vt:lpstr>
      <vt:lpstr>Présentation PowerPoint</vt:lpstr>
      <vt:lpstr>Présentation : Gestionnaire de concours de dessins en ligne</vt:lpstr>
      <vt:lpstr>Sommaire</vt:lpstr>
      <vt:lpstr>Présentation du projet </vt:lpstr>
      <vt:lpstr>Schéma conceptuel UML</vt:lpstr>
      <vt:lpstr>Analyse du schéma conceptuel </vt:lpstr>
      <vt:lpstr>Schéma logique textuel </vt:lpstr>
      <vt:lpstr>Schéma logique graphique</vt:lpstr>
      <vt:lpstr>Schéma physique</vt:lpstr>
      <vt:lpstr>Contenu de la BDD</vt:lpstr>
      <vt:lpstr>Présentation d’une requête SQL imposée </vt:lpstr>
      <vt:lpstr>Présentation des requêtes proposées</vt:lpstr>
      <vt:lpstr>Présentation des requêtes proposées</vt:lpstr>
      <vt:lpstr>Fonctionnalités principales de l’interface WEB</vt:lpstr>
      <vt:lpstr>Présentation PowerPoint</vt:lpstr>
      <vt:lpstr>Présentation d’une fonctionnalité bonus</vt:lpstr>
      <vt:lpstr>Démonstration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COMPIGNE Margaux</dc:creator>
  <cp:lastModifiedBy>HUMEAU Marius</cp:lastModifiedBy>
  <cp:revision>2</cp:revision>
  <dcterms:created xsi:type="dcterms:W3CDTF">2023-09-15T07:22:35Z</dcterms:created>
  <dcterms:modified xsi:type="dcterms:W3CDTF">2025-01-29T07:30:54Z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0x0101008C850B1BE50B0C408DBBEB8CC51542FA</vt:lpwstr>
  </property>
  <property fmtid="{D5CDD505-2E9C-101B-9397-08002B2CF9AE}" pid="3" name="MediaServiceImageTags">
    <vt:lpwstr/>
  </property>
</Properties>
</file>